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0" r:id="rId5"/>
    <p:sldId id="271" r:id="rId6"/>
    <p:sldId id="263" r:id="rId7"/>
    <p:sldId id="264" r:id="rId8"/>
    <p:sldId id="272" r:id="rId9"/>
    <p:sldId id="273" r:id="rId10"/>
    <p:sldId id="274" r:id="rId11"/>
    <p:sldId id="275" r:id="rId12"/>
    <p:sldId id="258" r:id="rId13"/>
    <p:sldId id="25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8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6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29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7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7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5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0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72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87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0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D421-A176-4AF9-8D8F-87C5D1302FC3}" type="datetimeFigureOut">
              <a:rPr lang="en-GB" smtClean="0"/>
              <a:t>23/11/2025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EB4E-3B0F-4F9C-AFF3-EE4FB372B2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7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7BFFC89-3C23-F2DC-9D28-1591386E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28" y="0"/>
            <a:ext cx="9152744" cy="686209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3D52071-3414-8009-01C2-3751BA518A62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1&amp;2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4949" y="1389017"/>
            <a:ext cx="8494770" cy="43258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4352544" y="8929116"/>
            <a:ext cx="4096512" cy="480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9072">
              <a:spcBef>
                <a:spcPts val="7"/>
              </a:spcBef>
            </a:pPr>
            <a:endParaRPr spc="4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A3608-1B8C-4E3C-9C44-FB83D13A56BC}"/>
              </a:ext>
            </a:extLst>
          </p:cNvPr>
          <p:cNvSpPr txBox="1"/>
          <p:nvPr/>
        </p:nvSpPr>
        <p:spPr>
          <a:xfrm>
            <a:off x="2585862" y="171462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5&amp;6</a:t>
            </a:r>
          </a:p>
        </p:txBody>
      </p:sp>
    </p:spTree>
    <p:extLst>
      <p:ext uri="{BB962C8B-B14F-4D97-AF65-F5344CB8AC3E}">
        <p14:creationId xmlns:p14="http://schemas.microsoft.com/office/powerpoint/2010/main" val="95392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99C204CF-FF41-63B2-D86A-F3903E1DCC1A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5&amp;6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6CDF40B3-EB7A-43F7-5CC0-6F73EAB7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0"/>
            <a:ext cx="9169400" cy="6862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87D407FE-1664-0791-77FE-51678B99C150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5&amp;6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1E3B26A-7920-87F7-3F8A-C0015895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14" y="-5857"/>
            <a:ext cx="9140371" cy="68638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>
            <a:extLst>
              <a:ext uri="{FF2B5EF4-FFF2-40B4-BE49-F238E27FC236}">
                <a16:creationId xmlns:a16="http://schemas.microsoft.com/office/drawing/2014/main" id="{B63771F5-861F-33AA-7308-BB3E69A29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71" y="0"/>
            <a:ext cx="9125857" cy="6858021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6DB20638-C807-5301-DCC3-3707F2853177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5&amp;6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D2968-E1C4-F48C-E816-640DDE2B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63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DDC45-C488-CC56-5429-F96DA10D5380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1&amp;2</a:t>
            </a:r>
          </a:p>
        </p:txBody>
      </p:sp>
    </p:spTree>
    <p:extLst>
      <p:ext uri="{BB962C8B-B14F-4D97-AF65-F5344CB8AC3E}">
        <p14:creationId xmlns:p14="http://schemas.microsoft.com/office/powerpoint/2010/main" val="182263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D7162-1A58-33F5-A8BC-F5B5798ED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42" y="0"/>
            <a:ext cx="9183915" cy="687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162B7-FAFE-3D39-1FE9-7CA4EEDDC1A1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1&amp;2</a:t>
            </a:r>
          </a:p>
        </p:txBody>
      </p:sp>
    </p:spTree>
    <p:extLst>
      <p:ext uri="{BB962C8B-B14F-4D97-AF65-F5344CB8AC3E}">
        <p14:creationId xmlns:p14="http://schemas.microsoft.com/office/powerpoint/2010/main" val="72919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EF2ED3B9-3EEF-0E90-E4A6-E923236E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57" y="0"/>
            <a:ext cx="9154886" cy="689200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F4A8A48-2B73-334E-A680-E6C0BE1AF7D6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1&amp;2</a:t>
            </a:r>
          </a:p>
        </p:txBody>
      </p:sp>
    </p:spTree>
    <p:extLst>
      <p:ext uri="{BB962C8B-B14F-4D97-AF65-F5344CB8AC3E}">
        <p14:creationId xmlns:p14="http://schemas.microsoft.com/office/powerpoint/2010/main" val="166417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AD8F2AB8-C8CD-D00E-8EE5-D127582C9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57" y="0"/>
            <a:ext cx="9154886" cy="685205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DCB2D8D-8A7B-E008-26B5-D2A939CB802B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1&amp;2</a:t>
            </a:r>
          </a:p>
        </p:txBody>
      </p:sp>
    </p:spTree>
    <p:extLst>
      <p:ext uri="{BB962C8B-B14F-4D97-AF65-F5344CB8AC3E}">
        <p14:creationId xmlns:p14="http://schemas.microsoft.com/office/powerpoint/2010/main" val="216047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5AC7376C-8A5F-E4AC-596C-337C8AE8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35" y="3962"/>
            <a:ext cx="9113729" cy="685403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65E427D-134A-3665-6439-2586C97B4F79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3&amp;4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DB465B8C-51DD-98F1-4421-D81AA5F9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13" y="0"/>
            <a:ext cx="9107773" cy="68602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7CEC4AF-1E87-96FD-6B77-F5449BA3DC2E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3&amp;4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650541D9-9A09-9F30-78EF-C5E932D33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14" y="0"/>
            <a:ext cx="9140371" cy="6860837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122AA20-1665-A4E6-C86D-E8DA9C1E0F1A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3&amp;4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F99CBE9-FBFC-FD23-0715-B1C33A70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14" y="5445"/>
            <a:ext cx="9140371" cy="685255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84D7E15-C735-30D4-0DF5-C9D0FF385516}"/>
              </a:ext>
            </a:extLst>
          </p:cNvPr>
          <p:cNvSpPr txBox="1"/>
          <p:nvPr/>
        </p:nvSpPr>
        <p:spPr>
          <a:xfrm rot="16200000">
            <a:off x="-2507525" y="2769373"/>
            <a:ext cx="6510421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714" b="1" dirty="0">
                <a:solidFill>
                  <a:schemeClr val="bg1">
                    <a:lumMod val="75000"/>
                  </a:schemeClr>
                </a:solidFill>
              </a:rPr>
              <a:t>Half Term 3&amp;4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39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KDOUGLAS@curriculum.hartfordhigh.co.uk</dc:creator>
  <cp:lastModifiedBy>Glen Griffiths</cp:lastModifiedBy>
  <cp:revision>94</cp:revision>
  <cp:lastPrinted>2023-11-10T14:31:19Z</cp:lastPrinted>
  <dcterms:created xsi:type="dcterms:W3CDTF">2018-04-03T09:11:43Z</dcterms:created>
  <dcterms:modified xsi:type="dcterms:W3CDTF">2025-11-23T14:40:04Z</dcterms:modified>
</cp:coreProperties>
</file>