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70" r:id="rId2"/>
    <p:sldId id="271" r:id="rId3"/>
    <p:sldId id="272" r:id="rId4"/>
    <p:sldId id="273" r:id="rId5"/>
    <p:sldId id="274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803" autoAdjust="0"/>
  </p:normalViewPr>
  <p:slideViewPr>
    <p:cSldViewPr snapToGrid="0" snapToObjects="1">
      <p:cViewPr varScale="1">
        <p:scale>
          <a:sx n="51" d="100"/>
          <a:sy n="51" d="100"/>
        </p:scale>
        <p:origin x="226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0CC65-ACC0-400B-9EFD-2770FD8F6718}" type="datetimeFigureOut">
              <a:rPr lang="en-GB" smtClean="0"/>
              <a:t>28/01/2024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94F15-0942-445C-A65C-CE1CA26DAE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95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94F15-0942-445C-A65C-CE1CA26DAE5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853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94F15-0942-445C-A65C-CE1CA26DAE5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725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94F15-0942-445C-A65C-CE1CA26DAE5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381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94F15-0942-445C-A65C-CE1CA26DAE5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716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d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AR 071coverHartford.pdf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-106989"/>
            <a:ext cx="9144000" cy="69649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R 071 inside Hartford.pdf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59949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10954" y="274638"/>
            <a:ext cx="7475845" cy="404701"/>
          </a:xfrm>
        </p:spPr>
        <p:txBody>
          <a:bodyPr>
            <a:normAutofit/>
          </a:bodyPr>
          <a:lstStyle>
            <a:lvl1pPr algn="l">
              <a:defRPr sz="2400" b="0" i="0">
                <a:solidFill>
                  <a:schemeClr val="bg1"/>
                </a:solidFill>
                <a:latin typeface="Avenir Next Regular"/>
                <a:cs typeface="Avenir Next Regular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2E42C-8DBD-BC43-8C92-5192EDDB1B7C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37C50-25E0-3C4C-BF55-55F786DF3DC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YEAR 9 – BEATLES – TOPIC ONE		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5844" t="29578" r="26337" b="13721"/>
          <a:stretch/>
        </p:blipFill>
        <p:spPr>
          <a:xfrm>
            <a:off x="83975" y="970384"/>
            <a:ext cx="8985379" cy="557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4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YEAR 9 – BRITPOP – TOPIC TWO		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3957" t="24250" r="25169" b="14741"/>
          <a:stretch/>
        </p:blipFill>
        <p:spPr>
          <a:xfrm>
            <a:off x="180108" y="942108"/>
            <a:ext cx="8866909" cy="530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10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EDM Topic 3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1" t="20918" r="19042" b="3350"/>
          <a:stretch/>
        </p:blipFill>
        <p:spPr bwMode="auto">
          <a:xfrm>
            <a:off x="305657" y="1187034"/>
            <a:ext cx="8381142" cy="56709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3049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80478" y="109847"/>
            <a:ext cx="7475845" cy="4047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YEAR </a:t>
            </a:r>
            <a:r>
              <a:rPr lang="en-US" dirty="0"/>
              <a:t>9</a:t>
            </a:r>
            <a:r>
              <a:rPr lang="en-US" dirty="0" smtClean="0"/>
              <a:t>  – TOPIC </a:t>
            </a:r>
            <a:r>
              <a:rPr lang="en-US" dirty="0" smtClean="0"/>
              <a:t>FOUR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1395" t="18198" r="5618" b="2854"/>
          <a:stretch/>
        </p:blipFill>
        <p:spPr>
          <a:xfrm>
            <a:off x="0" y="1001948"/>
            <a:ext cx="9143999" cy="593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7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80478" y="109847"/>
            <a:ext cx="7475845" cy="4047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YEAR </a:t>
            </a:r>
            <a:r>
              <a:rPr lang="en-US" dirty="0"/>
              <a:t>9</a:t>
            </a:r>
            <a:r>
              <a:rPr lang="en-US" dirty="0" smtClean="0"/>
              <a:t>  – TOPIC FIVE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1395" t="18198" r="5618" b="2854"/>
          <a:stretch/>
        </p:blipFill>
        <p:spPr>
          <a:xfrm>
            <a:off x="0" y="1001948"/>
            <a:ext cx="9143999" cy="593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97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7641</TotalTime>
  <Words>35</Words>
  <Application>Microsoft Office PowerPoint</Application>
  <PresentationFormat>On-screen Show (4:3)</PresentationFormat>
  <Paragraphs>9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Avenir Next Regular</vt:lpstr>
      <vt:lpstr>Calibri</vt:lpstr>
      <vt:lpstr>Office Theme</vt:lpstr>
      <vt:lpstr>YEAR 9 – BEATLES – TOPIC ONE  </vt:lpstr>
      <vt:lpstr>YEAR 9 – BRITPOP – TOPIC TWO  </vt:lpstr>
      <vt:lpstr>EDM Topic 3</vt:lpstr>
      <vt:lpstr>YEAR 9  – TOPIC FOUR</vt:lpstr>
      <vt:lpstr>YEAR 9  – TOPIC FIVE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Caroline Grindrod</dc:creator>
  <cp:lastModifiedBy>zphilippou</cp:lastModifiedBy>
  <cp:revision>156</cp:revision>
  <dcterms:created xsi:type="dcterms:W3CDTF">2020-06-25T14:38:52Z</dcterms:created>
  <dcterms:modified xsi:type="dcterms:W3CDTF">2024-01-28T19:22:47Z</dcterms:modified>
</cp:coreProperties>
</file>