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3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7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2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8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1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6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8CB7-145C-4C98-8F42-A79D6BBBD1EC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F2F3-6A26-4DC1-863A-0253F40F7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image" Target="../media/image10.tm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03868"/>
            <a:ext cx="11662156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b="1" dirty="0" smtClean="0"/>
              <a:t>Year 11 – Foundation Knowledge Organiser HT1</a:t>
            </a:r>
            <a:endParaRPr lang="en-GB" sz="3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673" y="660301"/>
            <a:ext cx="1999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Indices: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49" t="33132" r="11639" b="5797"/>
          <a:stretch/>
        </p:blipFill>
        <p:spPr>
          <a:xfrm>
            <a:off x="104503" y="1149533"/>
            <a:ext cx="2235505" cy="107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80" t="8281" r="31505" b="76255"/>
          <a:stretch/>
        </p:blipFill>
        <p:spPr>
          <a:xfrm>
            <a:off x="104504" y="2299728"/>
            <a:ext cx="1227908" cy="66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150" t="8635" r="17485" b="74319"/>
          <a:stretch/>
        </p:blipFill>
        <p:spPr>
          <a:xfrm>
            <a:off x="1434991" y="2307633"/>
            <a:ext cx="1968137" cy="655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58951" b="58102"/>
          <a:stretch/>
        </p:blipFill>
        <p:spPr>
          <a:xfrm>
            <a:off x="59270" y="2980576"/>
            <a:ext cx="3096770" cy="1181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7008" y="2881640"/>
            <a:ext cx="24652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Transformations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03996" y="611703"/>
            <a:ext cx="14239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Translations</a:t>
            </a:r>
            <a:endParaRPr lang="en-GB" sz="2000" u="sng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96" y="981035"/>
            <a:ext cx="2092806" cy="1513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7292" y="639031"/>
            <a:ext cx="152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Describe with a vector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5004" y="1521733"/>
                <a:ext cx="1800446" cy="5524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04" y="1521733"/>
                <a:ext cx="1800446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746473" y="1601742"/>
            <a:ext cx="13626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Squares right/left </a:t>
            </a:r>
          </a:p>
          <a:p>
            <a:r>
              <a:rPr lang="en-GB" sz="1200" dirty="0" smtClean="0"/>
              <a:t>Squares up/down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77575" y="3020950"/>
            <a:ext cx="130691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Reflection</a:t>
            </a:r>
            <a:endParaRPr lang="en-GB" sz="2000" u="sng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15" y="3626411"/>
            <a:ext cx="2330982" cy="19912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55436" y="3447570"/>
            <a:ext cx="162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Describe with a line of symmetry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382302" y="4898568"/>
            <a:ext cx="134470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Reflection in the line y=1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80765" y="556852"/>
            <a:ext cx="1237841" cy="400110"/>
          </a:xfrm>
          <a:prstGeom prst="rect">
            <a:avLst/>
          </a:prstGeom>
          <a:solidFill>
            <a:srgbClr val="DBA1DC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Rotation</a:t>
            </a:r>
            <a:endParaRPr lang="en-GB" sz="2000" u="sng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29" y="986765"/>
            <a:ext cx="2476530" cy="1946867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10792770" y="103869"/>
            <a:ext cx="1265751" cy="2195859"/>
          </a:xfrm>
          <a:prstGeom prst="wedgeRoundRectCallout">
            <a:avLst>
              <a:gd name="adj1" fmla="val -79312"/>
              <a:gd name="adj2" fmla="val 2515"/>
              <a:gd name="adj3" fmla="val 16667"/>
            </a:avLst>
          </a:prstGeom>
          <a:solidFill>
            <a:srgbClr val="AE81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0812297" y="246615"/>
            <a:ext cx="1187902" cy="1954381"/>
          </a:xfrm>
          <a:prstGeom prst="rect">
            <a:avLst/>
          </a:prstGeom>
          <a:solidFill>
            <a:srgbClr val="DBA1DC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To describe a rotation you need: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The angle of rotation 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The direction 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The coordinates of the centre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8309594" y="3392045"/>
            <a:ext cx="229496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Enlargement</a:t>
            </a:r>
            <a:endParaRPr lang="en-GB" sz="2000" u="sng" dirty="0"/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36" y="3929819"/>
            <a:ext cx="1501924" cy="1439591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9457076" y="5507074"/>
            <a:ext cx="2523387" cy="1096207"/>
          </a:xfrm>
          <a:prstGeom prst="wedgeRectCallout">
            <a:avLst>
              <a:gd name="adj1" fmla="val -40248"/>
              <a:gd name="adj2" fmla="val -819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9503268" y="5519039"/>
            <a:ext cx="2579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describe an enlargement you need: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Scale factor 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Centre of enlargement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301147" y="5988210"/>
            <a:ext cx="271630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Use tracing paper for reflection and rotation</a:t>
            </a:r>
            <a:endParaRPr lang="en-GB" dirty="0"/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5369410"/>
            <a:ext cx="4020013" cy="140797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503" y="4186234"/>
            <a:ext cx="14647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Vectors: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1673" y="4720046"/>
                <a:ext cx="535973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4720046"/>
                <a:ext cx="535973" cy="5821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52234" y="4720046"/>
            <a:ext cx="2342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omic Sans MS" panose="030F0702030302020204" pitchFamily="66" charset="0"/>
              </a:rPr>
              <a:t>a</a:t>
            </a:r>
            <a:r>
              <a:rPr lang="en-GB" sz="1100" dirty="0" smtClean="0">
                <a:latin typeface="Comic Sans MS" panose="030F0702030302020204" pitchFamily="66" charset="0"/>
              </a:rPr>
              <a:t> moves right/ left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165" y="5022043"/>
            <a:ext cx="2342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b moves up/ down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78674" y="4115324"/>
                <a:ext cx="2580015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74" y="4115324"/>
                <a:ext cx="2580015" cy="6013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74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9349635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b="1" dirty="0" smtClean="0"/>
              <a:t>Year 11 – Foundation Knowledge Organiser HT2</a:t>
            </a:r>
            <a:endParaRPr lang="en-GB" sz="37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97"/>
            <a:ext cx="2678137" cy="4770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44" y="482365"/>
            <a:ext cx="15762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Trigonometry: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>
          <a:xfrm>
            <a:off x="4674817" y="564695"/>
            <a:ext cx="3460175" cy="2115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7060" y="567307"/>
            <a:ext cx="15588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Exact Trig: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7" y="432684"/>
            <a:ext cx="2677450" cy="1449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0457" y="93550"/>
            <a:ext cx="27432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Pythagoras theorem:</a:t>
            </a:r>
            <a:endParaRPr lang="en-GB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0" y="2576570"/>
            <a:ext cx="3439886" cy="417855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12" y="2905983"/>
            <a:ext cx="5169628" cy="3952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56320" y="2207238"/>
            <a:ext cx="199763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Construction: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71312" y="2528389"/>
            <a:ext cx="7298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Loci: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4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673" y="103868"/>
            <a:ext cx="11662156" cy="989215"/>
          </a:xfrm>
        </p:spPr>
        <p:txBody>
          <a:bodyPr>
            <a:noAutofit/>
          </a:bodyPr>
          <a:lstStyle/>
          <a:p>
            <a:r>
              <a:rPr lang="en-GB" sz="3700" b="1" dirty="0" smtClean="0"/>
              <a:t>Year 11 – Foundation Knowledge Organiser Formula and Facts</a:t>
            </a:r>
            <a:endParaRPr lang="en-GB" sz="37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68" y="852936"/>
            <a:ext cx="5999177" cy="5956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1312314" y="3524387"/>
            <a:ext cx="3150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are given this in the exam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86201" y="3079349"/>
            <a:ext cx="12598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Angle Facts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41" y="1479991"/>
            <a:ext cx="12954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841" y="1746690"/>
            <a:ext cx="1347216" cy="9872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14836" y="1376218"/>
            <a:ext cx="1570182" cy="14501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8562109" y="1148750"/>
            <a:ext cx="3421674" cy="3051131"/>
            <a:chOff x="6501994" y="2924796"/>
            <a:chExt cx="3421674" cy="30511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8949" y="3393738"/>
              <a:ext cx="1560867" cy="126430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1994" y="2924796"/>
              <a:ext cx="3286125" cy="4953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45056" y="3420096"/>
              <a:ext cx="1778612" cy="16084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4341" y="4762211"/>
              <a:ext cx="1520715" cy="1213716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250" y="2006008"/>
            <a:ext cx="1534722" cy="11704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01976" y="1688262"/>
            <a:ext cx="16475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Diagrams not given</a:t>
            </a:r>
            <a:endParaRPr lang="en-GB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8977" y="2006008"/>
            <a:ext cx="1136332" cy="11776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4671" y="4742307"/>
            <a:ext cx="1940716" cy="2061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3949" y="3701703"/>
            <a:ext cx="1707040" cy="30207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69139" y="753864"/>
            <a:ext cx="24345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need to learn these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1000" y="3149073"/>
            <a:ext cx="1327234" cy="15724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1125" y="4199881"/>
            <a:ext cx="1827997" cy="16688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64351" y="4473398"/>
            <a:ext cx="97656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 = 360/n</a:t>
            </a:r>
          </a:p>
          <a:p>
            <a:r>
              <a:rPr lang="en-GB" sz="1400" dirty="0" smtClean="0"/>
              <a:t>n = 360/e</a:t>
            </a:r>
          </a:p>
          <a:p>
            <a:r>
              <a:rPr lang="en-GB" sz="1400" dirty="0" smtClean="0"/>
              <a:t>e+i = 180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236538" y="5827704"/>
            <a:ext cx="16725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 = exterior angle</a:t>
            </a:r>
          </a:p>
          <a:p>
            <a:r>
              <a:rPr lang="en-GB" sz="1400" dirty="0" err="1" smtClean="0"/>
              <a:t>i</a:t>
            </a:r>
            <a:r>
              <a:rPr lang="en-GB" sz="1400" dirty="0" smtClean="0"/>
              <a:t> = interior angle</a:t>
            </a:r>
          </a:p>
          <a:p>
            <a:r>
              <a:rPr lang="en-GB" sz="1400" dirty="0" smtClean="0"/>
              <a:t>n = number of sides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461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2" y="133488"/>
            <a:ext cx="4143231" cy="2897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9" y="3030538"/>
            <a:ext cx="4235595" cy="35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727" y="122718"/>
            <a:ext cx="3398982" cy="1699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566" y="296574"/>
            <a:ext cx="3396816" cy="181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727" y="1822209"/>
            <a:ext cx="3398982" cy="1566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414" y="2145202"/>
            <a:ext cx="4452968" cy="161988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5052291" y="3580424"/>
            <a:ext cx="14962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5miles = 8km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52291" y="4211781"/>
            <a:ext cx="6419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 smtClean="0"/>
              <a:t>Extras</a:t>
            </a:r>
            <a:endParaRPr lang="en-GB" sz="2600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4959927" y="4088082"/>
            <a:ext cx="6973455" cy="2507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Props1.xml><?xml version="1.0" encoding="utf-8"?>
<ds:datastoreItem xmlns:ds="http://schemas.openxmlformats.org/officeDocument/2006/customXml" ds:itemID="{8BD769AD-6B35-440E-97E1-B1AAAFBACA83}"/>
</file>

<file path=customXml/itemProps2.xml><?xml version="1.0" encoding="utf-8"?>
<ds:datastoreItem xmlns:ds="http://schemas.openxmlformats.org/officeDocument/2006/customXml" ds:itemID="{978D123F-E6F2-439F-812C-4944DC2C7129}"/>
</file>

<file path=customXml/itemProps3.xml><?xml version="1.0" encoding="utf-8"?>
<ds:datastoreItem xmlns:ds="http://schemas.openxmlformats.org/officeDocument/2006/customXml" ds:itemID="{A3A3574D-A2DC-42F1-8C40-D3F263E50D4A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194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  <vt:lpstr>Year 11 – Foundation Knowledge Organiser Formula and Facts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Hatfield</dc:creator>
  <cp:lastModifiedBy>Jonathan Turley</cp:lastModifiedBy>
  <cp:revision>3</cp:revision>
  <dcterms:created xsi:type="dcterms:W3CDTF">2022-06-24T08:31:13Z</dcterms:created>
  <dcterms:modified xsi:type="dcterms:W3CDTF">2024-01-23T16:19:15Z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</Properties>
</file>