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D94760-C815-5738-B9C0-C8C2CB2DC71C}" v="130" dt="2025-06-12T15:42:55.0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ss M Sutcliffe" userId="S::msutcliffe@hartfordhigh.co.uk::269b025f-a5d6-4963-9949-a5cdb7925bc0" providerId="AD" clId="Web-{E9D94760-C815-5738-B9C0-C8C2CB2DC71C}"/>
    <pc:docChg chg="addSld delSld modSld sldOrd">
      <pc:chgData name="Miss M Sutcliffe" userId="S::msutcliffe@hartfordhigh.co.uk::269b025f-a5d6-4963-9949-a5cdb7925bc0" providerId="AD" clId="Web-{E9D94760-C815-5738-B9C0-C8C2CB2DC71C}" dt="2025-06-12T15:42:55.058" v="114"/>
      <pc:docMkLst>
        <pc:docMk/>
      </pc:docMkLst>
      <pc:sldChg chg="addSp delSp modSp">
        <pc:chgData name="Miss M Sutcliffe" userId="S::msutcliffe@hartfordhigh.co.uk::269b025f-a5d6-4963-9949-a5cdb7925bc0" providerId="AD" clId="Web-{E9D94760-C815-5738-B9C0-C8C2CB2DC71C}" dt="2025-06-12T15:07:26.699" v="23" actId="1076"/>
        <pc:sldMkLst>
          <pc:docMk/>
          <pc:sldMk cId="994172785" sldId="260"/>
        </pc:sldMkLst>
        <pc:picChg chg="add mod">
          <ac:chgData name="Miss M Sutcliffe" userId="S::msutcliffe@hartfordhigh.co.uk::269b025f-a5d6-4963-9949-a5cdb7925bc0" providerId="AD" clId="Web-{E9D94760-C815-5738-B9C0-C8C2CB2DC71C}" dt="2025-06-12T15:07:26.699" v="23" actId="1076"/>
          <ac:picMkLst>
            <pc:docMk/>
            <pc:sldMk cId="994172785" sldId="260"/>
            <ac:picMk id="2" creationId="{0EAF9DE1-44C1-DAF3-EF88-4A1AC058413B}"/>
          </ac:picMkLst>
        </pc:picChg>
        <pc:picChg chg="add del mod">
          <ac:chgData name="Miss M Sutcliffe" userId="S::msutcliffe@hartfordhigh.co.uk::269b025f-a5d6-4963-9949-a5cdb7925bc0" providerId="AD" clId="Web-{E9D94760-C815-5738-B9C0-C8C2CB2DC71C}" dt="2025-06-12T15:05:23.147" v="13"/>
          <ac:picMkLst>
            <pc:docMk/>
            <pc:sldMk cId="994172785" sldId="260"/>
            <ac:picMk id="3" creationId="{D1B25A56-B489-CC73-AFCF-7326C2BB93F5}"/>
          </ac:picMkLst>
        </pc:picChg>
        <pc:picChg chg="add mod">
          <ac:chgData name="Miss M Sutcliffe" userId="S::msutcliffe@hartfordhigh.co.uk::269b025f-a5d6-4963-9949-a5cdb7925bc0" providerId="AD" clId="Web-{E9D94760-C815-5738-B9C0-C8C2CB2DC71C}" dt="2025-06-12T15:06:33.556" v="15" actId="1076"/>
          <ac:picMkLst>
            <pc:docMk/>
            <pc:sldMk cId="994172785" sldId="260"/>
            <ac:picMk id="5" creationId="{293D0D2E-83C8-E7E1-0919-FADFDA4E8031}"/>
          </ac:picMkLst>
        </pc:picChg>
        <pc:picChg chg="add mod">
          <ac:chgData name="Miss M Sutcliffe" userId="S::msutcliffe@hartfordhigh.co.uk::269b025f-a5d6-4963-9949-a5cdb7925bc0" providerId="AD" clId="Web-{E9D94760-C815-5738-B9C0-C8C2CB2DC71C}" dt="2025-06-12T15:06:51.666" v="17" actId="1076"/>
          <ac:picMkLst>
            <pc:docMk/>
            <pc:sldMk cId="994172785" sldId="260"/>
            <ac:picMk id="6" creationId="{A0A90500-9E40-F8B9-118F-D5A2F82624AC}"/>
          </ac:picMkLst>
        </pc:picChg>
        <pc:picChg chg="add mod">
          <ac:chgData name="Miss M Sutcliffe" userId="S::msutcliffe@hartfordhigh.co.uk::269b025f-a5d6-4963-9949-a5cdb7925bc0" providerId="AD" clId="Web-{E9D94760-C815-5738-B9C0-C8C2CB2DC71C}" dt="2025-06-12T15:07:12.526" v="19" actId="1076"/>
          <ac:picMkLst>
            <pc:docMk/>
            <pc:sldMk cId="994172785" sldId="260"/>
            <ac:picMk id="7" creationId="{92D6E3F2-D6F8-27DA-29F2-B7FFEB57B5EB}"/>
          </ac:picMkLst>
        </pc:picChg>
        <pc:picChg chg="mod">
          <ac:chgData name="Miss M Sutcliffe" userId="S::msutcliffe@hartfordhigh.co.uk::269b025f-a5d6-4963-9949-a5cdb7925bc0" providerId="AD" clId="Web-{E9D94760-C815-5738-B9C0-C8C2CB2DC71C}" dt="2025-06-12T15:04:49.208" v="3" actId="1076"/>
          <ac:picMkLst>
            <pc:docMk/>
            <pc:sldMk cId="994172785" sldId="260"/>
            <ac:picMk id="9" creationId="{00000000-0000-0000-0000-000000000000}"/>
          </ac:picMkLst>
        </pc:picChg>
        <pc:picChg chg="del mod">
          <ac:chgData name="Miss M Sutcliffe" userId="S::msutcliffe@hartfordhigh.co.uk::269b025f-a5d6-4963-9949-a5cdb7925bc0" providerId="AD" clId="Web-{E9D94760-C815-5738-B9C0-C8C2CB2DC71C}" dt="2025-06-12T15:07:15.120" v="20"/>
          <ac:picMkLst>
            <pc:docMk/>
            <pc:sldMk cId="994172785" sldId="260"/>
            <ac:picMk id="10" creationId="{00000000-0000-0000-0000-000000000000}"/>
          </ac:picMkLst>
        </pc:picChg>
      </pc:sldChg>
      <pc:sldChg chg="addSp delSp modSp">
        <pc:chgData name="Miss M Sutcliffe" userId="S::msutcliffe@hartfordhigh.co.uk::269b025f-a5d6-4963-9949-a5cdb7925bc0" providerId="AD" clId="Web-{E9D94760-C815-5738-B9C0-C8C2CB2DC71C}" dt="2025-06-12T15:15:07.782" v="60" actId="1076"/>
        <pc:sldMkLst>
          <pc:docMk/>
          <pc:sldMk cId="2072010534" sldId="262"/>
        </pc:sldMkLst>
        <pc:picChg chg="add mod">
          <ac:chgData name="Miss M Sutcliffe" userId="S::msutcliffe@hartfordhigh.co.uk::269b025f-a5d6-4963-9949-a5cdb7925bc0" providerId="AD" clId="Web-{E9D94760-C815-5738-B9C0-C8C2CB2DC71C}" dt="2025-06-12T15:14:43.327" v="55" actId="1076"/>
          <ac:picMkLst>
            <pc:docMk/>
            <pc:sldMk cId="2072010534" sldId="262"/>
            <ac:picMk id="2" creationId="{81901700-AE08-E92A-7508-0FE4B63EF35B}"/>
          </ac:picMkLst>
        </pc:picChg>
        <pc:picChg chg="add del mod modCrop">
          <ac:chgData name="Miss M Sutcliffe" userId="S::msutcliffe@hartfordhigh.co.uk::269b025f-a5d6-4963-9949-a5cdb7925bc0" providerId="AD" clId="Web-{E9D94760-C815-5738-B9C0-C8C2CB2DC71C}" dt="2025-06-12T15:14:31.639" v="52"/>
          <ac:picMkLst>
            <pc:docMk/>
            <pc:sldMk cId="2072010534" sldId="262"/>
            <ac:picMk id="5" creationId="{C6C6B3A6-B9C3-0796-3DA2-4A78A25F87EE}"/>
          </ac:picMkLst>
        </pc:picChg>
        <pc:picChg chg="add mod ord">
          <ac:chgData name="Miss M Sutcliffe" userId="S::msutcliffe@hartfordhigh.co.uk::269b025f-a5d6-4963-9949-a5cdb7925bc0" providerId="AD" clId="Web-{E9D94760-C815-5738-B9C0-C8C2CB2DC71C}" dt="2025-06-12T15:14:58.656" v="59" actId="1076"/>
          <ac:picMkLst>
            <pc:docMk/>
            <pc:sldMk cId="2072010534" sldId="262"/>
            <ac:picMk id="6" creationId="{4AACAC47-77A1-6652-3903-AC269D6D3EA1}"/>
          </ac:picMkLst>
        </pc:picChg>
        <pc:picChg chg="add mod">
          <ac:chgData name="Miss M Sutcliffe" userId="S::msutcliffe@hartfordhigh.co.uk::269b025f-a5d6-4963-9949-a5cdb7925bc0" providerId="AD" clId="Web-{E9D94760-C815-5738-B9C0-C8C2CB2DC71C}" dt="2025-06-12T15:15:07.782" v="60" actId="1076"/>
          <ac:picMkLst>
            <pc:docMk/>
            <pc:sldMk cId="2072010534" sldId="262"/>
            <ac:picMk id="7" creationId="{AA50B376-4770-093B-D938-5C3F2935DEE0}"/>
          </ac:picMkLst>
        </pc:picChg>
        <pc:picChg chg="del">
          <ac:chgData name="Miss M Sutcliffe" userId="S::msutcliffe@hartfordhigh.co.uk::269b025f-a5d6-4963-9949-a5cdb7925bc0" providerId="AD" clId="Web-{E9D94760-C815-5738-B9C0-C8C2CB2DC71C}" dt="2025-06-12T15:04:56.239" v="6"/>
          <ac:picMkLst>
            <pc:docMk/>
            <pc:sldMk cId="2072010534" sldId="262"/>
            <ac:picMk id="17" creationId="{00000000-0000-0000-0000-000000000000}"/>
          </ac:picMkLst>
        </pc:picChg>
      </pc:sldChg>
      <pc:sldChg chg="del">
        <pc:chgData name="Miss M Sutcliffe" userId="S::msutcliffe@hartfordhigh.co.uk::269b025f-a5d6-4963-9949-a5cdb7925bc0" providerId="AD" clId="Web-{E9D94760-C815-5738-B9C0-C8C2CB2DC71C}" dt="2025-06-12T15:36:54.558" v="98"/>
        <pc:sldMkLst>
          <pc:docMk/>
          <pc:sldMk cId="1806976026" sldId="264"/>
        </pc:sldMkLst>
      </pc:sldChg>
      <pc:sldChg chg="del">
        <pc:chgData name="Miss M Sutcliffe" userId="S::msutcliffe@hartfordhigh.co.uk::269b025f-a5d6-4963-9949-a5cdb7925bc0" providerId="AD" clId="Web-{E9D94760-C815-5738-B9C0-C8C2CB2DC71C}" dt="2025-06-12T15:36:57.526" v="99"/>
        <pc:sldMkLst>
          <pc:docMk/>
          <pc:sldMk cId="3383333928" sldId="265"/>
        </pc:sldMkLst>
      </pc:sldChg>
      <pc:sldChg chg="addSp delSp modSp add del replId">
        <pc:chgData name="Miss M Sutcliffe" userId="S::msutcliffe@hartfordhigh.co.uk::269b025f-a5d6-4963-9949-a5cdb7925bc0" providerId="AD" clId="Web-{E9D94760-C815-5738-B9C0-C8C2CB2DC71C}" dt="2025-06-12T15:42:55.058" v="114"/>
        <pc:sldMkLst>
          <pc:docMk/>
          <pc:sldMk cId="2483565881" sldId="266"/>
        </pc:sldMkLst>
        <pc:spChg chg="mod">
          <ac:chgData name="Miss M Sutcliffe" userId="S::msutcliffe@hartfordhigh.co.uk::269b025f-a5d6-4963-9949-a5cdb7925bc0" providerId="AD" clId="Web-{E9D94760-C815-5738-B9C0-C8C2CB2DC71C}" dt="2025-06-12T15:25:31.012" v="94" actId="1076"/>
          <ac:spMkLst>
            <pc:docMk/>
            <pc:sldMk cId="2483565881" sldId="266"/>
            <ac:spMk id="6" creationId="{705FBCD7-1543-46DE-FAFC-F3A8ABF8AC33}"/>
          </ac:spMkLst>
        </pc:spChg>
        <pc:picChg chg="add mod">
          <ac:chgData name="Miss M Sutcliffe" userId="S::msutcliffe@hartfordhigh.co.uk::269b025f-a5d6-4963-9949-a5cdb7925bc0" providerId="AD" clId="Web-{E9D94760-C815-5738-B9C0-C8C2CB2DC71C}" dt="2025-06-12T15:30:21.072" v="97" actId="1076"/>
          <ac:picMkLst>
            <pc:docMk/>
            <pc:sldMk cId="2483565881" sldId="266"/>
            <ac:picMk id="2" creationId="{5023946C-35FD-AC63-99CD-077E6E4FF184}"/>
          </ac:picMkLst>
        </pc:picChg>
        <pc:picChg chg="del">
          <ac:chgData name="Miss M Sutcliffe" userId="S::msutcliffe@hartfordhigh.co.uk::269b025f-a5d6-4963-9949-a5cdb7925bc0" providerId="AD" clId="Web-{E9D94760-C815-5738-B9C0-C8C2CB2DC71C}" dt="2025-06-12T15:16:20.066" v="62"/>
          <ac:picMkLst>
            <pc:docMk/>
            <pc:sldMk cId="2483565881" sldId="266"/>
            <ac:picMk id="4" creationId="{4741C172-DCAF-0786-D264-C539F5969EBD}"/>
          </ac:picMkLst>
        </pc:picChg>
        <pc:picChg chg="mod">
          <ac:chgData name="Miss M Sutcliffe" userId="S::msutcliffe@hartfordhigh.co.uk::269b025f-a5d6-4963-9949-a5cdb7925bc0" providerId="AD" clId="Web-{E9D94760-C815-5738-B9C0-C8C2CB2DC71C}" dt="2025-06-12T15:25:27.418" v="93" actId="1076"/>
          <ac:picMkLst>
            <pc:docMk/>
            <pc:sldMk cId="2483565881" sldId="266"/>
            <ac:picMk id="5" creationId="{6695445F-C909-4619-1C94-CC0DD1BDC1A2}"/>
          </ac:picMkLst>
        </pc:picChg>
        <pc:picChg chg="del">
          <ac:chgData name="Miss M Sutcliffe" userId="S::msutcliffe@hartfordhigh.co.uk::269b025f-a5d6-4963-9949-a5cdb7925bc0" providerId="AD" clId="Web-{E9D94760-C815-5738-B9C0-C8C2CB2DC71C}" dt="2025-06-12T15:16:24.707" v="64"/>
          <ac:picMkLst>
            <pc:docMk/>
            <pc:sldMk cId="2483565881" sldId="266"/>
            <ac:picMk id="7" creationId="{DCFB6BFF-FD5B-3BC3-ECA0-C1E1D8C66C45}"/>
          </ac:picMkLst>
        </pc:picChg>
        <pc:picChg chg="del">
          <ac:chgData name="Miss M Sutcliffe" userId="S::msutcliffe@hartfordhigh.co.uk::269b025f-a5d6-4963-9949-a5cdb7925bc0" providerId="AD" clId="Web-{E9D94760-C815-5738-B9C0-C8C2CB2DC71C}" dt="2025-06-12T15:16:23.363" v="63"/>
          <ac:picMkLst>
            <pc:docMk/>
            <pc:sldMk cId="2483565881" sldId="266"/>
            <ac:picMk id="8" creationId="{DD4CFC57-580D-0373-14CF-9933A68D279D}"/>
          </ac:picMkLst>
        </pc:picChg>
      </pc:sldChg>
      <pc:sldChg chg="addSp delSp modSp add ord replId">
        <pc:chgData name="Miss M Sutcliffe" userId="S::msutcliffe@hartfordhigh.co.uk::269b025f-a5d6-4963-9949-a5cdb7925bc0" providerId="AD" clId="Web-{E9D94760-C815-5738-B9C0-C8C2CB2DC71C}" dt="2025-06-12T15:42:51.495" v="113" actId="1076"/>
        <pc:sldMkLst>
          <pc:docMk/>
          <pc:sldMk cId="2255719827" sldId="267"/>
        </pc:sldMkLst>
        <pc:spChg chg="del">
          <ac:chgData name="Miss M Sutcliffe" userId="S::msutcliffe@hartfordhigh.co.uk::269b025f-a5d6-4963-9949-a5cdb7925bc0" providerId="AD" clId="Web-{E9D94760-C815-5738-B9C0-C8C2CB2DC71C}" dt="2025-06-12T15:16:36.582" v="76"/>
          <ac:spMkLst>
            <pc:docMk/>
            <pc:sldMk cId="2255719827" sldId="267"/>
            <ac:spMk id="2" creationId="{477C6DD9-DC76-E0B9-CD6B-794042764E69}"/>
          </ac:spMkLst>
        </pc:spChg>
        <pc:spChg chg="del">
          <ac:chgData name="Miss M Sutcliffe" userId="S::msutcliffe@hartfordhigh.co.uk::269b025f-a5d6-4963-9949-a5cdb7925bc0" providerId="AD" clId="Web-{E9D94760-C815-5738-B9C0-C8C2CB2DC71C}" dt="2025-06-12T15:16:36.582" v="75"/>
          <ac:spMkLst>
            <pc:docMk/>
            <pc:sldMk cId="2255719827" sldId="267"/>
            <ac:spMk id="5" creationId="{DF6C8FA8-E9A6-7281-35D6-CA9B2FB49121}"/>
          </ac:spMkLst>
        </pc:spChg>
        <pc:spChg chg="del">
          <ac:chgData name="Miss M Sutcliffe" userId="S::msutcliffe@hartfordhigh.co.uk::269b025f-a5d6-4963-9949-a5cdb7925bc0" providerId="AD" clId="Web-{E9D94760-C815-5738-B9C0-C8C2CB2DC71C}" dt="2025-06-12T15:16:36.582" v="74"/>
          <ac:spMkLst>
            <pc:docMk/>
            <pc:sldMk cId="2255719827" sldId="267"/>
            <ac:spMk id="7" creationId="{848683FB-06B4-8745-8919-061371609FF9}"/>
          </ac:spMkLst>
        </pc:spChg>
        <pc:spChg chg="del">
          <ac:chgData name="Miss M Sutcliffe" userId="S::msutcliffe@hartfordhigh.co.uk::269b025f-a5d6-4963-9949-a5cdb7925bc0" providerId="AD" clId="Web-{E9D94760-C815-5738-B9C0-C8C2CB2DC71C}" dt="2025-06-12T15:16:36.582" v="73"/>
          <ac:spMkLst>
            <pc:docMk/>
            <pc:sldMk cId="2255719827" sldId="267"/>
            <ac:spMk id="12" creationId="{228D2292-59AA-110F-D5A8-5956CD583799}"/>
          </ac:spMkLst>
        </pc:spChg>
        <pc:spChg chg="del">
          <ac:chgData name="Miss M Sutcliffe" userId="S::msutcliffe@hartfordhigh.co.uk::269b025f-a5d6-4963-9949-a5cdb7925bc0" providerId="AD" clId="Web-{E9D94760-C815-5738-B9C0-C8C2CB2DC71C}" dt="2025-06-12T15:16:36.582" v="71"/>
          <ac:spMkLst>
            <pc:docMk/>
            <pc:sldMk cId="2255719827" sldId="267"/>
            <ac:spMk id="14" creationId="{5111B3C2-C024-A2A0-13C9-6A6844D403E2}"/>
          </ac:spMkLst>
        </pc:spChg>
        <pc:spChg chg="del">
          <ac:chgData name="Miss M Sutcliffe" userId="S::msutcliffe@hartfordhigh.co.uk::269b025f-a5d6-4963-9949-a5cdb7925bc0" providerId="AD" clId="Web-{E9D94760-C815-5738-B9C0-C8C2CB2DC71C}" dt="2025-06-12T15:16:36.582" v="69"/>
          <ac:spMkLst>
            <pc:docMk/>
            <pc:sldMk cId="2255719827" sldId="267"/>
            <ac:spMk id="16" creationId="{6F2286D2-5F26-9162-6CB8-092812848817}"/>
          </ac:spMkLst>
        </pc:spChg>
        <pc:spChg chg="del">
          <ac:chgData name="Miss M Sutcliffe" userId="S::msutcliffe@hartfordhigh.co.uk::269b025f-a5d6-4963-9949-a5cdb7925bc0" providerId="AD" clId="Web-{E9D94760-C815-5738-B9C0-C8C2CB2DC71C}" dt="2025-06-12T15:16:36.582" v="67"/>
          <ac:spMkLst>
            <pc:docMk/>
            <pc:sldMk cId="2255719827" sldId="267"/>
            <ac:spMk id="18" creationId="{0CC7C27D-E7C7-94E7-E676-64B241189373}"/>
          </ac:spMkLst>
        </pc:spChg>
        <pc:spChg chg="add mod">
          <ac:chgData name="Miss M Sutcliffe" userId="S::msutcliffe@hartfordhigh.co.uk::269b025f-a5d6-4963-9949-a5cdb7925bc0" providerId="AD" clId="Web-{E9D94760-C815-5738-B9C0-C8C2CB2DC71C}" dt="2025-06-12T15:42:51.495" v="113" actId="1076"/>
          <ac:spMkLst>
            <pc:docMk/>
            <pc:sldMk cId="2255719827" sldId="267"/>
            <ac:spMk id="21" creationId="{B622A2B8-19A8-8226-285C-850483208703}"/>
          </ac:spMkLst>
        </pc:spChg>
        <pc:picChg chg="add mod">
          <ac:chgData name="Miss M Sutcliffe" userId="S::msutcliffe@hartfordhigh.co.uk::269b025f-a5d6-4963-9949-a5cdb7925bc0" providerId="AD" clId="Web-{E9D94760-C815-5738-B9C0-C8C2CB2DC71C}" dt="2025-06-12T15:19:12.902" v="83" actId="14100"/>
          <ac:picMkLst>
            <pc:docMk/>
            <pc:sldMk cId="2255719827" sldId="267"/>
            <ac:picMk id="3" creationId="{8E4AD7D6-1C6F-603F-F415-A79640919EA4}"/>
          </ac:picMkLst>
        </pc:picChg>
        <pc:picChg chg="add mod">
          <ac:chgData name="Miss M Sutcliffe" userId="S::msutcliffe@hartfordhigh.co.uk::269b025f-a5d6-4963-9949-a5cdb7925bc0" providerId="AD" clId="Web-{E9D94760-C815-5738-B9C0-C8C2CB2DC71C}" dt="2025-06-12T15:19:14.839" v="84" actId="1076"/>
          <ac:picMkLst>
            <pc:docMk/>
            <pc:sldMk cId="2255719827" sldId="267"/>
            <ac:picMk id="4" creationId="{9E4440CA-4B9C-585D-0B3C-BCD92A5AEEC9}"/>
          </ac:picMkLst>
        </pc:picChg>
        <pc:picChg chg="add mod">
          <ac:chgData name="Miss M Sutcliffe" userId="S::msutcliffe@hartfordhigh.co.uk::269b025f-a5d6-4963-9949-a5cdb7925bc0" providerId="AD" clId="Web-{E9D94760-C815-5738-B9C0-C8C2CB2DC71C}" dt="2025-06-12T15:37:05.714" v="101" actId="1076"/>
          <ac:picMkLst>
            <pc:docMk/>
            <pc:sldMk cId="2255719827" sldId="267"/>
            <ac:picMk id="8" creationId="{344172D6-1C5F-5404-ED41-901E676EA451}"/>
          </ac:picMkLst>
        </pc:picChg>
        <pc:picChg chg="add mod">
          <ac:chgData name="Miss M Sutcliffe" userId="S::msutcliffe@hartfordhigh.co.uk::269b025f-a5d6-4963-9949-a5cdb7925bc0" providerId="AD" clId="Web-{E9D94760-C815-5738-B9C0-C8C2CB2DC71C}" dt="2025-06-12T15:42:42.120" v="109" actId="1076"/>
          <ac:picMkLst>
            <pc:docMk/>
            <pc:sldMk cId="2255719827" sldId="267"/>
            <ac:picMk id="9" creationId="{A057D100-49D3-BAD5-1861-0E80A36300C9}"/>
          </ac:picMkLst>
        </pc:picChg>
        <pc:picChg chg="add mod">
          <ac:chgData name="Miss M Sutcliffe" userId="S::msutcliffe@hartfordhigh.co.uk::269b025f-a5d6-4963-9949-a5cdb7925bc0" providerId="AD" clId="Web-{E9D94760-C815-5738-B9C0-C8C2CB2DC71C}" dt="2025-06-12T15:42:39.057" v="107" actId="1076"/>
          <ac:picMkLst>
            <pc:docMk/>
            <pc:sldMk cId="2255719827" sldId="267"/>
            <ac:picMk id="10" creationId="{E6A29BB1-DC14-6E99-05DA-7687B0F33443}"/>
          </ac:picMkLst>
        </pc:picChg>
        <pc:picChg chg="del">
          <ac:chgData name="Miss M Sutcliffe" userId="S::msutcliffe@hartfordhigh.co.uk::269b025f-a5d6-4963-9949-a5cdb7925bc0" providerId="AD" clId="Web-{E9D94760-C815-5738-B9C0-C8C2CB2DC71C}" dt="2025-06-12T15:16:36.582" v="72"/>
          <ac:picMkLst>
            <pc:docMk/>
            <pc:sldMk cId="2255719827" sldId="267"/>
            <ac:picMk id="13" creationId="{C0A80599-2DFF-4750-F479-EDD3C8ECC8EA}"/>
          </ac:picMkLst>
        </pc:picChg>
        <pc:picChg chg="del">
          <ac:chgData name="Miss M Sutcliffe" userId="S::msutcliffe@hartfordhigh.co.uk::269b025f-a5d6-4963-9949-a5cdb7925bc0" providerId="AD" clId="Web-{E9D94760-C815-5738-B9C0-C8C2CB2DC71C}" dt="2025-06-12T15:16:36.582" v="70"/>
          <ac:picMkLst>
            <pc:docMk/>
            <pc:sldMk cId="2255719827" sldId="267"/>
            <ac:picMk id="15" creationId="{F0DF3819-F91A-D35C-EF41-976C3D17431E}"/>
          </ac:picMkLst>
        </pc:picChg>
        <pc:picChg chg="del">
          <ac:chgData name="Miss M Sutcliffe" userId="S::msutcliffe@hartfordhigh.co.uk::269b025f-a5d6-4963-9949-a5cdb7925bc0" providerId="AD" clId="Web-{E9D94760-C815-5738-B9C0-C8C2CB2DC71C}" dt="2025-06-12T15:16:36.582" v="68"/>
          <ac:picMkLst>
            <pc:docMk/>
            <pc:sldMk cId="2255719827" sldId="267"/>
            <ac:picMk id="17" creationId="{3F32CB7A-C600-394E-DF39-DB4919DC0E86}"/>
          </ac:picMkLst>
        </pc:picChg>
        <pc:picChg chg="add mod">
          <ac:chgData name="Miss M Sutcliffe" userId="S::msutcliffe@hartfordhigh.co.uk::269b025f-a5d6-4963-9949-a5cdb7925bc0" providerId="AD" clId="Web-{E9D94760-C815-5738-B9C0-C8C2CB2DC71C}" dt="2025-06-12T15:42:47.448" v="112" actId="1076"/>
          <ac:picMkLst>
            <pc:docMk/>
            <pc:sldMk cId="2255719827" sldId="267"/>
            <ac:picMk id="19" creationId="{B1D3D237-EB39-4EFF-B8B0-A3232B639F6D}"/>
          </ac:picMkLst>
        </pc:picChg>
        <pc:picChg chg="add mod">
          <ac:chgData name="Miss M Sutcliffe" userId="S::msutcliffe@hartfordhigh.co.uk::269b025f-a5d6-4963-9949-a5cdb7925bc0" providerId="AD" clId="Web-{E9D94760-C815-5738-B9C0-C8C2CB2DC71C}" dt="2025-06-12T15:42:46.370" v="111" actId="1076"/>
          <ac:picMkLst>
            <pc:docMk/>
            <pc:sldMk cId="2255719827" sldId="267"/>
            <ac:picMk id="23" creationId="{61141F16-9027-A3FB-376C-02BAC6A72BC5}"/>
          </ac:picMkLst>
        </pc:picChg>
        <pc:picChg chg="del">
          <ac:chgData name="Miss M Sutcliffe" userId="S::msutcliffe@hartfordhigh.co.uk::269b025f-a5d6-4963-9949-a5cdb7925bc0" providerId="AD" clId="Web-{E9D94760-C815-5738-B9C0-C8C2CB2DC71C}" dt="2025-06-12T15:16:36.582" v="77"/>
          <ac:picMkLst>
            <pc:docMk/>
            <pc:sldMk cId="2255719827" sldId="267"/>
            <ac:picMk id="1026" creationId="{F07D00A3-7448-89F5-870E-F7027465CC2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1E79C-F553-49C9-83D5-C5E1AC175A1E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B2EFE-1F94-4798-8E47-80BF37BA20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081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1E79C-F553-49C9-83D5-C5E1AC175A1E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B2EFE-1F94-4798-8E47-80BF37BA20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5680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1E79C-F553-49C9-83D5-C5E1AC175A1E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B2EFE-1F94-4798-8E47-80BF37BA20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544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1E79C-F553-49C9-83D5-C5E1AC175A1E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B2EFE-1F94-4798-8E47-80BF37BA20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335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1E79C-F553-49C9-83D5-C5E1AC175A1E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B2EFE-1F94-4798-8E47-80BF37BA20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802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1E79C-F553-49C9-83D5-C5E1AC175A1E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B2EFE-1F94-4798-8E47-80BF37BA20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8942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1E79C-F553-49C9-83D5-C5E1AC175A1E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B2EFE-1F94-4798-8E47-80BF37BA20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210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1E79C-F553-49C9-83D5-C5E1AC175A1E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B2EFE-1F94-4798-8E47-80BF37BA20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250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1E79C-F553-49C9-83D5-C5E1AC175A1E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B2EFE-1F94-4798-8E47-80BF37BA20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9544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1E79C-F553-49C9-83D5-C5E1AC175A1E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B2EFE-1F94-4798-8E47-80BF37BA20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693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1E79C-F553-49C9-83D5-C5E1AC175A1E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B2EFE-1F94-4798-8E47-80BF37BA20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1861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41E79C-F553-49C9-83D5-C5E1AC175A1E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8B2EFE-1F94-4798-8E47-80BF37BA20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228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m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tmp"/><Relationship Id="rId4" Type="http://schemas.openxmlformats.org/officeDocument/2006/relationships/image" Target="../media/image8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97610" y="79961"/>
            <a:ext cx="10307284" cy="5564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700" b="1" dirty="0"/>
              <a:t>Year 10 – Foundation Knowledge Organiser HT1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86" y="676370"/>
            <a:ext cx="5216499" cy="58477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GB" sz="1600" b="1" dirty="0"/>
              <a:t>Prime number</a:t>
            </a:r>
            <a:r>
              <a:rPr lang="en-GB" sz="1600" dirty="0"/>
              <a:t>: only factors 1 and its self</a:t>
            </a:r>
          </a:p>
          <a:p>
            <a:r>
              <a:rPr lang="en-GB" sz="1600" dirty="0"/>
              <a:t>2,3,5,7,11,13,17……..</a:t>
            </a:r>
          </a:p>
        </p:txBody>
      </p:sp>
      <p:sp>
        <p:nvSpPr>
          <p:cNvPr id="6" name="Rectangle 5"/>
          <p:cNvSpPr/>
          <p:nvPr/>
        </p:nvSpPr>
        <p:spPr>
          <a:xfrm>
            <a:off x="52186" y="1306022"/>
            <a:ext cx="5216499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1600" b="1" dirty="0"/>
              <a:t>Factor</a:t>
            </a:r>
            <a:r>
              <a:rPr lang="en-GB" sz="1600" dirty="0"/>
              <a:t>: is a number that divides into another number exactly and without leaving a remainder</a:t>
            </a:r>
          </a:p>
          <a:p>
            <a:r>
              <a:rPr lang="en-GB" sz="1600" dirty="0" err="1"/>
              <a:t>e.g</a:t>
            </a:r>
            <a:r>
              <a:rPr lang="en-GB" sz="1600" dirty="0"/>
              <a:t> factors of 8= 1, 8,2,4</a:t>
            </a:r>
          </a:p>
        </p:txBody>
      </p:sp>
      <p:sp>
        <p:nvSpPr>
          <p:cNvPr id="7" name="Rectangle 6"/>
          <p:cNvSpPr/>
          <p:nvPr/>
        </p:nvSpPr>
        <p:spPr>
          <a:xfrm>
            <a:off x="52186" y="2239458"/>
            <a:ext cx="5216499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1600" b="1" dirty="0"/>
              <a:t>Multiples: </a:t>
            </a:r>
            <a:r>
              <a:rPr lang="en-GB" sz="1600" dirty="0"/>
              <a:t>The result of multiplying a number by an integer</a:t>
            </a:r>
          </a:p>
          <a:p>
            <a:r>
              <a:rPr lang="en-GB" sz="1600" dirty="0" err="1"/>
              <a:t>e.g</a:t>
            </a:r>
            <a:r>
              <a:rPr lang="en-GB" sz="1600" dirty="0"/>
              <a:t> multiplies of 10 </a:t>
            </a:r>
          </a:p>
          <a:p>
            <a:r>
              <a:rPr lang="en-GB" sz="1600" dirty="0"/>
              <a:t>10,20,30,40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459" y="4119154"/>
            <a:ext cx="5256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HCF and LCM :</a:t>
            </a: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6" y="3185718"/>
            <a:ext cx="4946533" cy="33068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826033" y="5901399"/>
                <a:ext cx="5355772" cy="646331"/>
              </a:xfrm>
              <a:prstGeom prst="rect">
                <a:avLst/>
              </a:prstGeom>
              <a:solidFill>
                <a:srgbClr val="FF66FF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𝑐𝑜𝑚𝑝𝑜𝑢𝑛𝑑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𝑖𝑛𝑡𝑒𝑟𝑒𝑠𝑡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𝑜𝑟𝑖𝑔𝑖𝑛𝑎𝑙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×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𝑚𝑢𝑙𝑡𝑖𝑝𝑙𝑖𝑒𝑟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Where n is the number of years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6033" y="5901399"/>
                <a:ext cx="5355772" cy="646331"/>
              </a:xfrm>
              <a:prstGeom prst="rect">
                <a:avLst/>
              </a:prstGeom>
              <a:blipFill>
                <a:blip r:embed="rId3"/>
                <a:stretch>
                  <a:fillRect l="-1025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771" y="574541"/>
            <a:ext cx="6744951" cy="522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56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0" y="636394"/>
            <a:ext cx="5441041" cy="6086422"/>
          </a:xfrm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97610" y="79961"/>
            <a:ext cx="10307284" cy="5564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700" b="1" dirty="0"/>
              <a:t>Year 10 – Foundation Knowledge Organiser HT1</a:t>
            </a: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715" y="636394"/>
            <a:ext cx="5324046" cy="2900718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480" y="3602548"/>
            <a:ext cx="4408091" cy="297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0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1672318" y="202950"/>
            <a:ext cx="10235719" cy="5564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700" b="1" dirty="0"/>
              <a:t>Year 10 – Foundation Knowledge Organiser HT2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93" y="702583"/>
            <a:ext cx="6257381" cy="25590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202950"/>
            <a:ext cx="1532708" cy="36933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Rounding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31279" y="702583"/>
            <a:ext cx="1663337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Bounds:</a:t>
            </a: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177" y="1455236"/>
            <a:ext cx="3551864" cy="6705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31279" y="1071915"/>
            <a:ext cx="4371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How to find the upper and lower bound?</a:t>
            </a: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456" y="2139817"/>
            <a:ext cx="3495306" cy="82841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31279" y="3077004"/>
            <a:ext cx="5068389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Ratio- a way of comparing 2 or more quantities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7218" y="3469649"/>
            <a:ext cx="15351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GB" dirty="0"/>
              <a:t>Simplify ratio: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385637" y="3697313"/>
            <a:ext cx="1710468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GB" dirty="0"/>
              <a:t>Share in a ratio: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5664" y="4660946"/>
            <a:ext cx="2693943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GB" dirty="0"/>
              <a:t>Ratio- finding on quantity: </a:t>
            </a:r>
          </a:p>
        </p:txBody>
      </p:sp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58" y="3891604"/>
            <a:ext cx="2189031" cy="8237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672318" y="3361886"/>
            <a:ext cx="2516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Divide by common factors.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289074" y="4192190"/>
            <a:ext cx="479407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rgbClr val="231F20"/>
                </a:solidFill>
                <a:latin typeface="ReithSans"/>
              </a:rPr>
              <a:t>James and Helen get pocket money in the ratio </a:t>
            </a:r>
            <a:r>
              <a:rPr lang="en-GB" sz="1100" b="1" dirty="0">
                <a:solidFill>
                  <a:srgbClr val="231F20"/>
                </a:solidFill>
                <a:latin typeface="ReithSans"/>
              </a:rPr>
              <a:t>3 : 5</a:t>
            </a:r>
            <a:r>
              <a:rPr lang="en-GB" sz="1100" dirty="0">
                <a:solidFill>
                  <a:srgbClr val="231F20"/>
                </a:solidFill>
                <a:latin typeface="ReithSans"/>
              </a:rPr>
              <a:t>. The total amount of pocket money they are given is £24. How much money do they each get?</a:t>
            </a:r>
            <a:endParaRPr lang="en-GB" sz="1100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9548958" y="4737463"/>
            <a:ext cx="0" cy="182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8107691" y="5503817"/>
            <a:ext cx="2664823" cy="87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669735" y="4883508"/>
            <a:ext cx="1092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3:5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679590" y="4874054"/>
            <a:ext cx="1092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3+5 = 8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843490" y="5778920"/>
            <a:ext cx="1092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603132" y="5772957"/>
            <a:ext cx="1092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9:15</a:t>
            </a:r>
          </a:p>
        </p:txBody>
      </p:sp>
      <p:sp>
        <p:nvSpPr>
          <p:cNvPr id="26" name="Curved Left Arrow 25"/>
          <p:cNvSpPr/>
          <p:nvPr/>
        </p:nvSpPr>
        <p:spPr>
          <a:xfrm>
            <a:off x="10711554" y="5068174"/>
            <a:ext cx="435428" cy="107411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7" name="Curved Right Arrow 26"/>
          <p:cNvSpPr/>
          <p:nvPr/>
        </p:nvSpPr>
        <p:spPr>
          <a:xfrm>
            <a:off x="8012410" y="5004220"/>
            <a:ext cx="510228" cy="108429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386467" y="5252840"/>
            <a:ext cx="696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x 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779880" y="5319151"/>
            <a:ext cx="696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x 4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8242" y="5071603"/>
            <a:ext cx="3228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/>
              <a:t>The ratio of boys to girls in a school is 4 : 5 There are 220 boys in the school. How many girls? </a:t>
            </a:r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1821912" y="5495179"/>
            <a:ext cx="8708" cy="12942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33465" y="6142289"/>
            <a:ext cx="19836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097625" y="5721168"/>
            <a:ext cx="1092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224367" y="5685283"/>
            <a:ext cx="1092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026330" y="5373363"/>
            <a:ext cx="664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Girls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68578" y="5333955"/>
            <a:ext cx="664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Boys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92677" y="6336272"/>
            <a:ext cx="664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220</a:t>
            </a:r>
          </a:p>
        </p:txBody>
      </p:sp>
      <p:sp>
        <p:nvSpPr>
          <p:cNvPr id="40" name="Curved Left Arrow 39"/>
          <p:cNvSpPr/>
          <p:nvPr/>
        </p:nvSpPr>
        <p:spPr>
          <a:xfrm>
            <a:off x="2579231" y="5761514"/>
            <a:ext cx="435428" cy="903072"/>
          </a:xfrm>
          <a:prstGeom prst="curvedLeftArrow">
            <a:avLst>
              <a:gd name="adj1" fmla="val 33129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1" name="Curved Right Arrow 40"/>
          <p:cNvSpPr/>
          <p:nvPr/>
        </p:nvSpPr>
        <p:spPr>
          <a:xfrm>
            <a:off x="458350" y="5847118"/>
            <a:ext cx="508644" cy="81746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-64970" y="6007353"/>
            <a:ext cx="696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x 55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075620" y="5987576"/>
            <a:ext cx="696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x 55</a:t>
            </a:r>
          </a:p>
        </p:txBody>
      </p:sp>
      <p:sp>
        <p:nvSpPr>
          <p:cNvPr id="44" name="Rectangle 43"/>
          <p:cNvSpPr/>
          <p:nvPr/>
        </p:nvSpPr>
        <p:spPr>
          <a:xfrm>
            <a:off x="3603803" y="3405659"/>
            <a:ext cx="2741071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GB" dirty="0"/>
              <a:t>Ratio- difference between: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972003" y="6278400"/>
            <a:ext cx="664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275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641414" y="3881979"/>
            <a:ext cx="28128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/>
              <a:t>A bag contains yellow +blue blocks in the ratio 1:3 There are 8 more blue blocks than yellow blocks.  How many yellow blocks are there?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5294800" y="4881154"/>
            <a:ext cx="0" cy="182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3853533" y="5647508"/>
            <a:ext cx="2664823" cy="87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4415577" y="5027199"/>
            <a:ext cx="1092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1:3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425432" y="5017745"/>
            <a:ext cx="1092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3-1 = 2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589332" y="5922611"/>
            <a:ext cx="1092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8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348974" y="5916648"/>
            <a:ext cx="1092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4:12</a:t>
            </a:r>
          </a:p>
        </p:txBody>
      </p:sp>
      <p:sp>
        <p:nvSpPr>
          <p:cNvPr id="53" name="Curved Left Arrow 52"/>
          <p:cNvSpPr/>
          <p:nvPr/>
        </p:nvSpPr>
        <p:spPr>
          <a:xfrm>
            <a:off x="6457396" y="5211865"/>
            <a:ext cx="435428" cy="107411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4" name="Curved Right Arrow 53"/>
          <p:cNvSpPr/>
          <p:nvPr/>
        </p:nvSpPr>
        <p:spPr>
          <a:xfrm>
            <a:off x="3758252" y="5147911"/>
            <a:ext cx="510228" cy="108429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715794" y="5396531"/>
            <a:ext cx="696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x 3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362243" y="5477786"/>
            <a:ext cx="696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x 4</a:t>
            </a:r>
          </a:p>
        </p:txBody>
      </p:sp>
    </p:spTree>
    <p:extLst>
      <p:ext uri="{BB962C8B-B14F-4D97-AF65-F5344CB8AC3E}">
        <p14:creationId xmlns:p14="http://schemas.microsoft.com/office/powerpoint/2010/main" val="2065554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002" y="4327693"/>
            <a:ext cx="8157640" cy="2132200"/>
          </a:xfrm>
          <a:prstGeom prst="rect">
            <a:avLst/>
          </a:prstGeom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653138" y="-479606"/>
            <a:ext cx="10883538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u="sng" dirty="0"/>
              <a:t>Year 10 </a:t>
            </a:r>
            <a:r>
              <a:rPr lang="en-GB" sz="3200" b="1" u="sng" dirty="0" err="1"/>
              <a:t>Foundatation</a:t>
            </a:r>
            <a:r>
              <a:rPr lang="en-GB" sz="3200" b="1" u="sng" dirty="0"/>
              <a:t> – Half Term 3 Maths Knowledge Organiser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002" y="931163"/>
            <a:ext cx="8137429" cy="31828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7868" y="879760"/>
            <a:ext cx="1518741" cy="16428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57868" y="2556405"/>
            <a:ext cx="1593923" cy="16759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6524" y="4554388"/>
            <a:ext cx="1708305" cy="16697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70711" y="4549937"/>
            <a:ext cx="1581560" cy="178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007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653138" y="-479606"/>
            <a:ext cx="10883538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u="sng" dirty="0"/>
              <a:t>Year </a:t>
            </a:r>
            <a:r>
              <a:rPr lang="en-GB" sz="3200" b="1" u="sng"/>
              <a:t>10 Foundation </a:t>
            </a:r>
            <a:r>
              <a:rPr lang="en-GB" sz="3200" b="1" u="sng" dirty="0"/>
              <a:t>– Half Term 4 Maths Knowledge Organiser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67" y="847122"/>
            <a:ext cx="5457943" cy="4174153"/>
          </a:xfrm>
          <a:prstGeom prst="rect">
            <a:avLst/>
          </a:prstGeom>
        </p:spPr>
      </p:pic>
      <p:pic>
        <p:nvPicPr>
          <p:cNvPr id="2" name="Picture 1" descr="A graph with red lines and numbers&#10;&#10;AI-generated content may be incorrect.">
            <a:extLst>
              <a:ext uri="{FF2B5EF4-FFF2-40B4-BE49-F238E27FC236}">
                <a16:creationId xmlns:a16="http://schemas.microsoft.com/office/drawing/2014/main" id="{0EAF9DE1-44C1-DAF3-EF88-4A1AC0584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9811" y="845765"/>
            <a:ext cx="6183966" cy="4987178"/>
          </a:xfrm>
          <a:prstGeom prst="rect">
            <a:avLst/>
          </a:prstGeom>
        </p:spPr>
      </p:pic>
      <p:pic>
        <p:nvPicPr>
          <p:cNvPr id="5" name="Picture 4" descr="A screenshot of a chart&#10;&#10;AI-generated content may be incorrect.">
            <a:extLst>
              <a:ext uri="{FF2B5EF4-FFF2-40B4-BE49-F238E27FC236}">
                <a16:creationId xmlns:a16="http://schemas.microsoft.com/office/drawing/2014/main" id="{293D0D2E-83C8-E7E1-0919-FADFDA4E80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333" y="5154426"/>
            <a:ext cx="1438275" cy="1457325"/>
          </a:xfrm>
          <a:prstGeom prst="rect">
            <a:avLst/>
          </a:prstGeom>
        </p:spPr>
      </p:pic>
      <p:pic>
        <p:nvPicPr>
          <p:cNvPr id="6" name="Picture 5" descr="A close-up of a chart&#10;&#10;AI-generated content may be incorrect.">
            <a:extLst>
              <a:ext uri="{FF2B5EF4-FFF2-40B4-BE49-F238E27FC236}">
                <a16:creationId xmlns:a16="http://schemas.microsoft.com/office/drawing/2014/main" id="{A0A90500-9E40-F8B9-118F-D5A2F82624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8107" y="5373501"/>
            <a:ext cx="1476375" cy="1019175"/>
          </a:xfrm>
          <a:prstGeom prst="rect">
            <a:avLst/>
          </a:prstGeom>
        </p:spPr>
      </p:pic>
      <p:pic>
        <p:nvPicPr>
          <p:cNvPr id="7" name="Picture 6" descr="A close-up of a computer screen&#10;&#10;AI-generated content may be incorrect.">
            <a:extLst>
              <a:ext uri="{FF2B5EF4-FFF2-40B4-BE49-F238E27FC236}">
                <a16:creationId xmlns:a16="http://schemas.microsoft.com/office/drawing/2014/main" id="{92D6E3F2-D6F8-27DA-29F2-B7FFEB57B5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6822" y="5306546"/>
            <a:ext cx="1514475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172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653138" y="-479606"/>
            <a:ext cx="10883538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u="sng" dirty="0"/>
              <a:t>Year 10 Foundation – Half Term 4 Maths Knowledge Organiser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304" y="2244179"/>
            <a:ext cx="5603861" cy="12811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56" y="3840709"/>
            <a:ext cx="5478355" cy="24963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3185" y="3284501"/>
            <a:ext cx="5468113" cy="2324424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781841" y="845957"/>
            <a:ext cx="6236654" cy="1305572"/>
            <a:chOff x="2199134" y="845957"/>
            <a:chExt cx="7381355" cy="168168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99134" y="845957"/>
              <a:ext cx="7381355" cy="168168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828963" y="1237843"/>
              <a:ext cx="247685" cy="562053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3217986" y="2466897"/>
            <a:ext cx="258218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The probability it will rain this month is very high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18087" y="2915489"/>
            <a:ext cx="208559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All probabilities lie between 0 and 1</a:t>
            </a:r>
          </a:p>
          <a:p>
            <a:endParaRPr lang="en-GB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1079634" y="4143430"/>
            <a:ext cx="2366952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50" dirty="0"/>
              <a:t>In the space diagram ….</a:t>
            </a:r>
          </a:p>
          <a:p>
            <a:pPr algn="ctr"/>
            <a:r>
              <a:rPr lang="en-GB" sz="1050" dirty="0"/>
              <a:t>P(4) = 3/16</a:t>
            </a:r>
          </a:p>
          <a:p>
            <a:pPr algn="ctr"/>
            <a:r>
              <a:rPr lang="en-GB" sz="1050" dirty="0"/>
              <a:t>There are three ways of getting a number 4 from a possible 16 outcomes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71916" y="4948149"/>
            <a:ext cx="2374670" cy="5770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50" dirty="0"/>
              <a:t>Outcomes are listed inside each circle – This </a:t>
            </a:r>
            <a:r>
              <a:rPr lang="en-GB" sz="1050" dirty="0" err="1"/>
              <a:t>venn</a:t>
            </a:r>
            <a:r>
              <a:rPr lang="en-GB" sz="1050" dirty="0"/>
              <a:t> diagram shows outcomes that fulfil set A and set B – the intersection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65520" y="5608925"/>
            <a:ext cx="2374670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50" dirty="0"/>
              <a:t>These help determine probabilities from INDEPENDENT events – we MULTIPLY outcomes as we move from left to right</a:t>
            </a:r>
          </a:p>
          <a:p>
            <a:pPr algn="ctr"/>
            <a:endParaRPr lang="en-GB" sz="1050" dirty="0"/>
          </a:p>
        </p:txBody>
      </p:sp>
      <p:grpSp>
        <p:nvGrpSpPr>
          <p:cNvPr id="28" name="Group 27"/>
          <p:cNvGrpSpPr/>
          <p:nvPr/>
        </p:nvGrpSpPr>
        <p:grpSpPr>
          <a:xfrm>
            <a:off x="6956360" y="3541546"/>
            <a:ext cx="4587939" cy="1796431"/>
            <a:chOff x="7220130" y="2498450"/>
            <a:chExt cx="4587939" cy="1796431"/>
          </a:xfrm>
        </p:grpSpPr>
        <p:sp>
          <p:nvSpPr>
            <p:cNvPr id="23" name="TextBox 22"/>
            <p:cNvSpPr txBox="1"/>
            <p:nvPr/>
          </p:nvSpPr>
          <p:spPr>
            <a:xfrm>
              <a:off x="7220130" y="2498450"/>
              <a:ext cx="2104542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/>
                <a:t>Theoretical probabilities predict what SHOULD happen – It can be expressed as a fraction / decimal / percentage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241681" y="3206336"/>
              <a:ext cx="2015992" cy="5539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/>
                <a:t>Experimental probabilities are based on the results of an experiment 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324672" y="3740883"/>
              <a:ext cx="2483397" cy="5539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/>
                <a:t>Rolling a 6 on a dice does not change the probability of a coin landing on heads or tails</a:t>
              </a:r>
            </a:p>
          </p:txBody>
        </p:sp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1688" y="3174948"/>
            <a:ext cx="5944430" cy="254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626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hexagon with blue edges&#10;&#10;AI-generated content may be incorrect.">
            <a:extLst>
              <a:ext uri="{FF2B5EF4-FFF2-40B4-BE49-F238E27FC236}">
                <a16:creationId xmlns:a16="http://schemas.microsoft.com/office/drawing/2014/main" id="{4AACAC47-77A1-6652-3903-AC269D6D3E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0688" y="4980895"/>
            <a:ext cx="2573112" cy="162061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288972" y="-456802"/>
            <a:ext cx="10883538" cy="1325563"/>
          </a:xfrm>
        </p:spPr>
        <p:txBody>
          <a:bodyPr>
            <a:normAutofit/>
          </a:bodyPr>
          <a:lstStyle/>
          <a:p>
            <a:pPr algn="ctr"/>
            <a:r>
              <a:rPr lang="en-GB" sz="3000" b="1" u="sng" dirty="0"/>
              <a:t>Year 10 Foundation – Half Term 5 Maths KO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502" y="936215"/>
            <a:ext cx="2329496" cy="40520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4657" y="865419"/>
            <a:ext cx="2280011" cy="39879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502" y="474456"/>
            <a:ext cx="5202661" cy="32350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73491" y="4337483"/>
            <a:ext cx="2410191" cy="252051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7991" y="5315094"/>
            <a:ext cx="2095500" cy="7905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5" name="Straight Connector 14"/>
          <p:cNvCxnSpPr/>
          <p:nvPr/>
        </p:nvCxnSpPr>
        <p:spPr>
          <a:xfrm>
            <a:off x="5664984" y="366280"/>
            <a:ext cx="46182" cy="6386945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81901700-AE08-E92A-7508-0FE4B63EF3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47681" y="472168"/>
            <a:ext cx="5859236" cy="3192236"/>
          </a:xfrm>
          <a:prstGeom prst="rect">
            <a:avLst/>
          </a:prstGeom>
        </p:spPr>
      </p:pic>
      <p:pic>
        <p:nvPicPr>
          <p:cNvPr id="7" name="Picture 6" descr="A group of triangles with yellow and purple circles&#10;&#10;AI-generated content may be incorrect.">
            <a:extLst>
              <a:ext uri="{FF2B5EF4-FFF2-40B4-BE49-F238E27FC236}">
                <a16:creationId xmlns:a16="http://schemas.microsoft.com/office/drawing/2014/main" id="{AA50B376-4770-093B-D938-5C3F2935DEE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43600" y="3822926"/>
            <a:ext cx="3581401" cy="1955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010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itle 3"/>
          <p:cNvSpPr txBox="1">
            <a:spLocks/>
          </p:cNvSpPr>
          <p:nvPr/>
        </p:nvSpPr>
        <p:spPr>
          <a:xfrm>
            <a:off x="-2085994" y="186569"/>
            <a:ext cx="10883538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000" b="1" u="sng" dirty="0"/>
              <a:t>Y10 F – Half Term 5 Maths KO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54" y="1512132"/>
            <a:ext cx="2425989" cy="4965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2936" y="186569"/>
            <a:ext cx="5849216" cy="664926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688628"/>
            <a:ext cx="5737339" cy="29892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6344" y="721126"/>
            <a:ext cx="2866592" cy="32505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650" y="3879273"/>
            <a:ext cx="781050" cy="29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421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61C90B-36C3-B12E-825C-34DDA3F4CC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D998EDC3-DF06-1EAC-4EB7-01F1CB6C9C4D}"/>
              </a:ext>
            </a:extLst>
          </p:cNvPr>
          <p:cNvSpPr txBox="1">
            <a:spLocks/>
          </p:cNvSpPr>
          <p:nvPr/>
        </p:nvSpPr>
        <p:spPr>
          <a:xfrm>
            <a:off x="653138" y="-479606"/>
            <a:ext cx="10883538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u="sng" dirty="0"/>
              <a:t>Year 10 Foundation – Half Term 6 Maths Knowledge Organiser</a:t>
            </a:r>
          </a:p>
        </p:txBody>
      </p:sp>
      <p:pic>
        <p:nvPicPr>
          <p:cNvPr id="3" name="Picture 2" descr="A diagram of a rectangular object&#10;&#10;AI-generated content may be incorrect.">
            <a:extLst>
              <a:ext uri="{FF2B5EF4-FFF2-40B4-BE49-F238E27FC236}">
                <a16:creationId xmlns:a16="http://schemas.microsoft.com/office/drawing/2014/main" id="{8E4AD7D6-1C6F-603F-F415-A79640919E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45" y="1096216"/>
            <a:ext cx="2419911" cy="1942540"/>
          </a:xfrm>
          <a:prstGeom prst="rect">
            <a:avLst/>
          </a:prstGeom>
        </p:spPr>
      </p:pic>
      <p:pic>
        <p:nvPicPr>
          <p:cNvPr id="4" name="Picture 3" descr="A diagram of a rectangular object&#10;&#10;AI-generated content may be incorrect.">
            <a:extLst>
              <a:ext uri="{FF2B5EF4-FFF2-40B4-BE49-F238E27FC236}">
                <a16:creationId xmlns:a16="http://schemas.microsoft.com/office/drawing/2014/main" id="{9E4440CA-4B9C-585D-0B3C-BCD92A5AEE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605" y="3036234"/>
            <a:ext cx="2418790" cy="3105150"/>
          </a:xfrm>
          <a:prstGeom prst="rect">
            <a:avLst/>
          </a:prstGeom>
        </p:spPr>
      </p:pic>
      <p:pic>
        <p:nvPicPr>
          <p:cNvPr id="8" name="Picture 7" descr="A green background with black text&#10;&#10;AI-generated content may be incorrect.">
            <a:extLst>
              <a:ext uri="{FF2B5EF4-FFF2-40B4-BE49-F238E27FC236}">
                <a16:creationId xmlns:a16="http://schemas.microsoft.com/office/drawing/2014/main" id="{344172D6-1C5F-5404-ED41-901E676EA4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2666" y="932610"/>
            <a:ext cx="4792756" cy="1339664"/>
          </a:xfrm>
          <a:prstGeom prst="rect">
            <a:avLst/>
          </a:prstGeom>
        </p:spPr>
      </p:pic>
      <p:pic>
        <p:nvPicPr>
          <p:cNvPr id="9" name="Picture 8" descr="A drawing of a cube&#10;&#10;AI-generated content may be incorrect.">
            <a:extLst>
              <a:ext uri="{FF2B5EF4-FFF2-40B4-BE49-F238E27FC236}">
                <a16:creationId xmlns:a16="http://schemas.microsoft.com/office/drawing/2014/main" id="{A057D100-49D3-BAD5-1861-0E80A36300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9562" y="2272552"/>
            <a:ext cx="1980640" cy="2290483"/>
          </a:xfrm>
          <a:prstGeom prst="rect">
            <a:avLst/>
          </a:prstGeom>
        </p:spPr>
      </p:pic>
      <p:pic>
        <p:nvPicPr>
          <p:cNvPr id="10" name="Picture 9" descr="A diagram of different colored rectangles&#10;&#10;AI-generated content may be incorrect.">
            <a:extLst>
              <a:ext uri="{FF2B5EF4-FFF2-40B4-BE49-F238E27FC236}">
                <a16:creationId xmlns:a16="http://schemas.microsoft.com/office/drawing/2014/main" id="{E6A29BB1-DC14-6E99-05DA-7687B0F334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4599" y="2281798"/>
            <a:ext cx="2098302" cy="2809875"/>
          </a:xfrm>
          <a:prstGeom prst="rect">
            <a:avLst/>
          </a:prstGeom>
        </p:spPr>
      </p:pic>
      <p:pic>
        <p:nvPicPr>
          <p:cNvPr id="19" name="Picture 18" descr="A diagram of a circle with arrows&#10;&#10;AI-generated content may be incorrect.">
            <a:extLst>
              <a:ext uri="{FF2B5EF4-FFF2-40B4-BE49-F238E27FC236}">
                <a16:creationId xmlns:a16="http://schemas.microsoft.com/office/drawing/2014/main" id="{B1D3D237-EB39-4EFF-B8B0-A3232B639F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52632" y="1240572"/>
            <a:ext cx="4071715" cy="296527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622A2B8-19A8-8226-285C-850483208703}"/>
              </a:ext>
            </a:extLst>
          </p:cNvPr>
          <p:cNvSpPr txBox="1"/>
          <p:nvPr/>
        </p:nvSpPr>
        <p:spPr>
          <a:xfrm>
            <a:off x="3056258" y="870729"/>
            <a:ext cx="1611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Parts of a circle</a:t>
            </a:r>
          </a:p>
        </p:txBody>
      </p:sp>
      <p:pic>
        <p:nvPicPr>
          <p:cNvPr id="23" name="Picture 22" descr="A graph with a red and green bar&#10;&#10;AI-generated content may be incorrect.">
            <a:extLst>
              <a:ext uri="{FF2B5EF4-FFF2-40B4-BE49-F238E27FC236}">
                <a16:creationId xmlns:a16="http://schemas.microsoft.com/office/drawing/2014/main" id="{61141F16-9027-A3FB-376C-02BAC6A72B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23142" y="4195201"/>
            <a:ext cx="4060452" cy="253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7198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CB0092A580C54CB42417607B585DEF" ma:contentTypeVersion="13" ma:contentTypeDescription="Create a new document." ma:contentTypeScope="" ma:versionID="f006b874421992e97333b2626e8678d9">
  <xsd:schema xmlns:xsd="http://www.w3.org/2001/XMLSchema" xmlns:xs="http://www.w3.org/2001/XMLSchema" xmlns:p="http://schemas.microsoft.com/office/2006/metadata/properties" xmlns:ns2="2de0c8cb-dcfa-47c1-9663-efdf8a52ffd3" xmlns:ns3="edd0a7cf-e1a5-4121-81f2-52b09736f6fa" targetNamespace="http://schemas.microsoft.com/office/2006/metadata/properties" ma:root="true" ma:fieldsID="815e7194ab275d44b70ecbbda3ed181e" ns2:_="" ns3:_="">
    <xsd:import namespace="2de0c8cb-dcfa-47c1-9663-efdf8a52ffd3"/>
    <xsd:import namespace="edd0a7cf-e1a5-4121-81f2-52b09736f6f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e0c8cb-dcfa-47c1-9663-efdf8a52ff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c449cd6a-d180-499f-81d4-cddb7215bca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d0a7cf-e1a5-4121-81f2-52b09736f6fa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ebd22e93-d5c7-48a4-872e-7dbdaeb545fd}" ma:internalName="TaxCatchAll" ma:showField="CatchAllData" ma:web="edd0a7cf-e1a5-4121-81f2-52b09736f6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de0c8cb-dcfa-47c1-9663-efdf8a52ffd3">
      <Terms xmlns="http://schemas.microsoft.com/office/infopath/2007/PartnerControls"/>
    </lcf76f155ced4ddcb4097134ff3c332f>
    <TaxCatchAll xmlns="edd0a7cf-e1a5-4121-81f2-52b09736f6fa" xsi:nil="true"/>
  </documentManagement>
</p:properties>
</file>

<file path=customXml/itemProps1.xml><?xml version="1.0" encoding="utf-8"?>
<ds:datastoreItem xmlns:ds="http://schemas.openxmlformats.org/officeDocument/2006/customXml" ds:itemID="{D4E8C5A0-B520-49AE-90C0-6BE9A154BDA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82CB7A4-706F-4E18-BEE9-3B5257D871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de0c8cb-dcfa-47c1-9663-efdf8a52ffd3"/>
    <ds:schemaRef ds:uri="edd0a7cf-e1a5-4121-81f2-52b09736f6f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24ACD66-1F86-4B28-86E2-5EB060A1FE46}">
  <ds:schemaRefs>
    <ds:schemaRef ds:uri="http://schemas.microsoft.com/office/2006/metadata/properties"/>
    <ds:schemaRef ds:uri="http://schemas.microsoft.com/office/infopath/2007/PartnerControls"/>
    <ds:schemaRef ds:uri="2de0c8cb-dcfa-47c1-9663-efdf8a52ffd3"/>
    <ds:schemaRef ds:uri="edd0a7cf-e1a5-4121-81f2-52b09736f6f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582</Words>
  <Application>Microsoft Office PowerPoint</Application>
  <PresentationFormat>Widescreen</PresentationFormat>
  <Paragraphs>75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10 Foundation – Half Term 5 Maths KO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Hatfield</dc:creator>
  <cp:lastModifiedBy>Jonathan Turley</cp:lastModifiedBy>
  <cp:revision>70</cp:revision>
  <dcterms:created xsi:type="dcterms:W3CDTF">2022-06-24T09:30:25Z</dcterms:created>
  <dcterms:modified xsi:type="dcterms:W3CDTF">2025-06-12T15:42:59Z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0x01010070CB0092A580C54CB42417607B585DEF</vt:lpwstr>
  </property>
  <property fmtid="{D5CDD505-2E9C-101B-9397-08002B2CF9AE}" pid="3" name="MediaServiceImageTags">
    <vt:lpwstr/>
  </property>
</Properties>
</file>