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64" r:id="rId6"/>
    <p:sldId id="263" r:id="rId7"/>
    <p:sldId id="261" r:id="rId8"/>
    <p:sldId id="262" r:id="rId9"/>
    <p:sldId id="260" r:id="rId10"/>
    <p:sldId id="259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5E4D35-15A0-8037-5435-B232A7497ACB}" v="147" dt="2025-06-12T16:10:34.2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39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J McVeigh" userId="S::jmcveigh@hartfordhigh.co.uk::60a2ae1b-e053-4885-b42b-fa9d99b31461" providerId="AD" clId="Web-{665E4D35-15A0-8037-5435-B232A7497ACB}"/>
    <pc:docChg chg="addSld delSld modSld">
      <pc:chgData name="Mr J McVeigh" userId="S::jmcveigh@hartfordhigh.co.uk::60a2ae1b-e053-4885-b42b-fa9d99b31461" providerId="AD" clId="Web-{665E4D35-15A0-8037-5435-B232A7497ACB}" dt="2025-06-12T16:10:34.264" v="122" actId="1076"/>
      <pc:docMkLst>
        <pc:docMk/>
      </pc:docMkLst>
      <pc:sldChg chg="modSp">
        <pc:chgData name="Mr J McVeigh" userId="S::jmcveigh@hartfordhigh.co.uk::60a2ae1b-e053-4885-b42b-fa9d99b31461" providerId="AD" clId="Web-{665E4D35-15A0-8037-5435-B232A7497ACB}" dt="2025-06-12T14:58:25.119" v="0" actId="14100"/>
        <pc:sldMkLst>
          <pc:docMk/>
          <pc:sldMk cId="1594443585" sldId="258"/>
        </pc:sldMkLst>
        <pc:spChg chg="mod">
          <ac:chgData name="Mr J McVeigh" userId="S::jmcveigh@hartfordhigh.co.uk::60a2ae1b-e053-4885-b42b-fa9d99b31461" providerId="AD" clId="Web-{665E4D35-15A0-8037-5435-B232A7497ACB}" dt="2025-06-12T14:58:25.119" v="0" actId="14100"/>
          <ac:spMkLst>
            <pc:docMk/>
            <pc:sldMk cId="1594443585" sldId="258"/>
            <ac:spMk id="3" creationId="{00000000-0000-0000-0000-000000000000}"/>
          </ac:spMkLst>
        </pc:spChg>
      </pc:sldChg>
      <pc:sldChg chg="addSp delSp modSp">
        <pc:chgData name="Mr J McVeigh" userId="S::jmcveigh@hartfordhigh.co.uk::60a2ae1b-e053-4885-b42b-fa9d99b31461" providerId="AD" clId="Web-{665E4D35-15A0-8037-5435-B232A7497ACB}" dt="2025-06-12T16:02:07.968" v="82" actId="1076"/>
        <pc:sldMkLst>
          <pc:docMk/>
          <pc:sldMk cId="2489367113" sldId="259"/>
        </pc:sldMkLst>
        <pc:spChg chg="add mod">
          <ac:chgData name="Mr J McVeigh" userId="S::jmcveigh@hartfordhigh.co.uk::60a2ae1b-e053-4885-b42b-fa9d99b31461" providerId="AD" clId="Web-{665E4D35-15A0-8037-5435-B232A7497ACB}" dt="2025-06-12T16:02:07.968" v="82" actId="1076"/>
          <ac:spMkLst>
            <pc:docMk/>
            <pc:sldMk cId="2489367113" sldId="259"/>
            <ac:spMk id="2" creationId="{067B91D3-4E54-FD4C-3B89-B2187178A34A}"/>
          </ac:spMkLst>
        </pc:spChg>
        <pc:spChg chg="mod">
          <ac:chgData name="Mr J McVeigh" userId="S::jmcveigh@hartfordhigh.co.uk::60a2ae1b-e053-4885-b42b-fa9d99b31461" providerId="AD" clId="Web-{665E4D35-15A0-8037-5435-B232A7497ACB}" dt="2025-06-12T16:01:17.622" v="73" actId="1076"/>
          <ac:spMkLst>
            <pc:docMk/>
            <pc:sldMk cId="2489367113" sldId="259"/>
            <ac:spMk id="4" creationId="{00000000-0000-0000-0000-000000000000}"/>
          </ac:spMkLst>
        </pc:spChg>
        <pc:spChg chg="del mod">
          <ac:chgData name="Mr J McVeigh" userId="S::jmcveigh@hartfordhigh.co.uk::60a2ae1b-e053-4885-b42b-fa9d99b31461" providerId="AD" clId="Web-{665E4D35-15A0-8037-5435-B232A7497ACB}" dt="2025-06-12T16:01:35.920" v="76"/>
          <ac:spMkLst>
            <pc:docMk/>
            <pc:sldMk cId="2489367113" sldId="259"/>
            <ac:spMk id="16" creationId="{00000000-0000-0000-0000-000000000000}"/>
          </ac:spMkLst>
        </pc:spChg>
        <pc:spChg chg="mod">
          <ac:chgData name="Mr J McVeigh" userId="S::jmcveigh@hartfordhigh.co.uk::60a2ae1b-e053-4885-b42b-fa9d99b31461" providerId="AD" clId="Web-{665E4D35-15A0-8037-5435-B232A7497ACB}" dt="2025-06-12T16:01:59.045" v="80" actId="1076"/>
          <ac:spMkLst>
            <pc:docMk/>
            <pc:sldMk cId="2489367113" sldId="259"/>
            <ac:spMk id="17" creationId="{00000000-0000-0000-0000-000000000000}"/>
          </ac:spMkLst>
        </pc:spChg>
        <pc:spChg chg="del">
          <ac:chgData name="Mr J McVeigh" userId="S::jmcveigh@hartfordhigh.co.uk::60a2ae1b-e053-4885-b42b-fa9d99b31461" providerId="AD" clId="Web-{665E4D35-15A0-8037-5435-B232A7497ACB}" dt="2025-06-12T16:00:00.292" v="46"/>
          <ac:spMkLst>
            <pc:docMk/>
            <pc:sldMk cId="2489367113" sldId="259"/>
            <ac:spMk id="19" creationId="{00000000-0000-0000-0000-000000000000}"/>
          </ac:spMkLst>
        </pc:spChg>
        <pc:grpChg chg="mod">
          <ac:chgData name="Mr J McVeigh" userId="S::jmcveigh@hartfordhigh.co.uk::60a2ae1b-e053-4885-b42b-fa9d99b31461" providerId="AD" clId="Web-{665E4D35-15A0-8037-5435-B232A7497ACB}" dt="2025-06-12T16:02:01.733" v="81" actId="1076"/>
          <ac:grpSpMkLst>
            <pc:docMk/>
            <pc:sldMk cId="2489367113" sldId="259"/>
            <ac:grpSpMk id="20" creationId="{00000000-0000-0000-0000-000000000000}"/>
          </ac:grpSpMkLst>
        </pc:grpChg>
        <pc:picChg chg="del mod">
          <ac:chgData name="Mr J McVeigh" userId="S::jmcveigh@hartfordhigh.co.uk::60a2ae1b-e053-4885-b42b-fa9d99b31461" providerId="AD" clId="Web-{665E4D35-15A0-8037-5435-B232A7497ACB}" dt="2025-06-12T16:01:33.732" v="75"/>
          <ac:picMkLst>
            <pc:docMk/>
            <pc:sldMk cId="2489367113" sldId="259"/>
            <ac:picMk id="10" creationId="{00000000-0000-0000-0000-000000000000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5:59:58.042" v="45"/>
          <ac:picMkLst>
            <pc:docMk/>
            <pc:sldMk cId="2489367113" sldId="259"/>
            <ac:picMk id="21" creationId="{00000000-0000-0000-0000-000000000000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6:00:02.339" v="47"/>
          <ac:picMkLst>
            <pc:docMk/>
            <pc:sldMk cId="2489367113" sldId="259"/>
            <ac:picMk id="22" creationId="{00000000-0000-0000-0000-000000000000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5:59:52.604" v="43"/>
          <ac:picMkLst>
            <pc:docMk/>
            <pc:sldMk cId="2489367113" sldId="259"/>
            <ac:picMk id="23" creationId="{00000000-0000-0000-0000-000000000000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5:59:56.042" v="44"/>
          <ac:picMkLst>
            <pc:docMk/>
            <pc:sldMk cId="2489367113" sldId="259"/>
            <ac:picMk id="24" creationId="{00000000-0000-0000-0000-000000000000}"/>
          </ac:picMkLst>
        </pc:picChg>
        <pc:picChg chg="mod">
          <ac:chgData name="Mr J McVeigh" userId="S::jmcveigh@hartfordhigh.co.uk::60a2ae1b-e053-4885-b42b-fa9d99b31461" providerId="AD" clId="Web-{665E4D35-15A0-8037-5435-B232A7497ACB}" dt="2025-06-12T16:00:24.589" v="51" actId="1076"/>
          <ac:picMkLst>
            <pc:docMk/>
            <pc:sldMk cId="2489367113" sldId="259"/>
            <ac:picMk id="25" creationId="{00000000-0000-0000-0000-000000000000}"/>
          </ac:picMkLst>
        </pc:picChg>
      </pc:sldChg>
      <pc:sldChg chg="addSp delSp modSp">
        <pc:chgData name="Mr J McVeigh" userId="S::jmcveigh@hartfordhigh.co.uk::60a2ae1b-e053-4885-b42b-fa9d99b31461" providerId="AD" clId="Web-{665E4D35-15A0-8037-5435-B232A7497ACB}" dt="2025-06-12T15:54:10.219" v="41" actId="1076"/>
        <pc:sldMkLst>
          <pc:docMk/>
          <pc:sldMk cId="1406592441" sldId="263"/>
        </pc:sldMkLst>
        <pc:spChg chg="del">
          <ac:chgData name="Mr J McVeigh" userId="S::jmcveigh@hartfordhigh.co.uk::60a2ae1b-e053-4885-b42b-fa9d99b31461" providerId="AD" clId="Web-{665E4D35-15A0-8037-5435-B232A7497ACB}" dt="2025-06-12T15:40:30.913" v="25"/>
          <ac:spMkLst>
            <pc:docMk/>
            <pc:sldMk cId="1406592441" sldId="263"/>
            <ac:spMk id="18" creationId="{00000000-0000-0000-0000-000000000000}"/>
          </ac:spMkLst>
        </pc:spChg>
        <pc:picChg chg="add del mod">
          <ac:chgData name="Mr J McVeigh" userId="S::jmcveigh@hartfordhigh.co.uk::60a2ae1b-e053-4885-b42b-fa9d99b31461" providerId="AD" clId="Web-{665E4D35-15A0-8037-5435-B232A7497ACB}" dt="2025-06-12T15:49:40.055" v="38"/>
          <ac:picMkLst>
            <pc:docMk/>
            <pc:sldMk cId="1406592441" sldId="263"/>
            <ac:picMk id="2" creationId="{2AD2E31C-3FED-0AE0-3A73-0C0EBB81E88C}"/>
          </ac:picMkLst>
        </pc:picChg>
        <pc:picChg chg="add mod">
          <ac:chgData name="Mr J McVeigh" userId="S::jmcveigh@hartfordhigh.co.uk::60a2ae1b-e053-4885-b42b-fa9d99b31461" providerId="AD" clId="Web-{665E4D35-15A0-8037-5435-B232A7497ACB}" dt="2025-06-12T15:54:10.219" v="41" actId="1076"/>
          <ac:picMkLst>
            <pc:docMk/>
            <pc:sldMk cId="1406592441" sldId="263"/>
            <ac:picMk id="3" creationId="{8A5FED92-7A56-9659-AEF7-8523E70C6012}"/>
          </ac:picMkLst>
        </pc:picChg>
      </pc:sldChg>
      <pc:sldChg chg="modSp">
        <pc:chgData name="Mr J McVeigh" userId="S::jmcveigh@hartfordhigh.co.uk::60a2ae1b-e053-4885-b42b-fa9d99b31461" providerId="AD" clId="Web-{665E4D35-15A0-8037-5435-B232A7497ACB}" dt="2025-06-12T14:58:31.760" v="1" actId="14100"/>
        <pc:sldMkLst>
          <pc:docMk/>
          <pc:sldMk cId="1799139691" sldId="264"/>
        </pc:sldMkLst>
        <pc:spChg chg="mod">
          <ac:chgData name="Mr J McVeigh" userId="S::jmcveigh@hartfordhigh.co.uk::60a2ae1b-e053-4885-b42b-fa9d99b31461" providerId="AD" clId="Web-{665E4D35-15A0-8037-5435-B232A7497ACB}" dt="2025-06-12T14:58:31.760" v="1" actId="14100"/>
          <ac:spMkLst>
            <pc:docMk/>
            <pc:sldMk cId="1799139691" sldId="264"/>
            <ac:spMk id="3" creationId="{00000000-0000-0000-0000-000000000000}"/>
          </ac:spMkLst>
        </pc:spChg>
      </pc:sldChg>
      <pc:sldChg chg="addSp delSp modSp add replId">
        <pc:chgData name="Mr J McVeigh" userId="S::jmcveigh@hartfordhigh.co.uk::60a2ae1b-e053-4885-b42b-fa9d99b31461" providerId="AD" clId="Web-{665E4D35-15A0-8037-5435-B232A7497ACB}" dt="2025-06-12T16:10:34.264" v="122" actId="1076"/>
        <pc:sldMkLst>
          <pc:docMk/>
          <pc:sldMk cId="2582969601" sldId="265"/>
        </pc:sldMkLst>
        <pc:spChg chg="mod">
          <ac:chgData name="Mr J McVeigh" userId="S::jmcveigh@hartfordhigh.co.uk::60a2ae1b-e053-4885-b42b-fa9d99b31461" providerId="AD" clId="Web-{665E4D35-15A0-8037-5435-B232A7497ACB}" dt="2025-06-12T16:10:06.904" v="113" actId="1076"/>
          <ac:spMkLst>
            <pc:docMk/>
            <pc:sldMk cId="2582969601" sldId="265"/>
            <ac:spMk id="4" creationId="{F5E514BB-9C58-2AF2-2014-FC798668DB55}"/>
          </ac:spMkLst>
        </pc:spChg>
        <pc:spChg chg="del">
          <ac:chgData name="Mr J McVeigh" userId="S::jmcveigh@hartfordhigh.co.uk::60a2ae1b-e053-4885-b42b-fa9d99b31461" providerId="AD" clId="Web-{665E4D35-15A0-8037-5435-B232A7497ACB}" dt="2025-06-12T16:05:49.302" v="91"/>
          <ac:spMkLst>
            <pc:docMk/>
            <pc:sldMk cId="2582969601" sldId="265"/>
            <ac:spMk id="12" creationId="{D4862AAE-B9DF-0DE3-BD8E-BF28B4118E17}"/>
          </ac:spMkLst>
        </pc:spChg>
        <pc:spChg chg="del">
          <ac:chgData name="Mr J McVeigh" userId="S::jmcveigh@hartfordhigh.co.uk::60a2ae1b-e053-4885-b42b-fa9d99b31461" providerId="AD" clId="Web-{665E4D35-15A0-8037-5435-B232A7497ACB}" dt="2025-06-12T16:02:24.718" v="84"/>
          <ac:spMkLst>
            <pc:docMk/>
            <pc:sldMk cId="2582969601" sldId="265"/>
            <ac:spMk id="16" creationId="{759E54FD-7B94-791E-0B0E-08D3B0263686}"/>
          </ac:spMkLst>
        </pc:spChg>
        <pc:spChg chg="del">
          <ac:chgData name="Mr J McVeigh" userId="S::jmcveigh@hartfordhigh.co.uk::60a2ae1b-e053-4885-b42b-fa9d99b31461" providerId="AD" clId="Web-{665E4D35-15A0-8037-5435-B232A7497ACB}" dt="2025-06-12T16:02:26.999" v="85"/>
          <ac:spMkLst>
            <pc:docMk/>
            <pc:sldMk cId="2582969601" sldId="265"/>
            <ac:spMk id="17" creationId="{F737BDAD-4732-7815-1AA5-33BA51BBD3CD}"/>
          </ac:spMkLst>
        </pc:spChg>
        <pc:spChg chg="mod">
          <ac:chgData name="Mr J McVeigh" userId="S::jmcveigh@hartfordhigh.co.uk::60a2ae1b-e053-4885-b42b-fa9d99b31461" providerId="AD" clId="Web-{665E4D35-15A0-8037-5435-B232A7497ACB}" dt="2025-06-12T16:10:02.872" v="112" actId="1076"/>
          <ac:spMkLst>
            <pc:docMk/>
            <pc:sldMk cId="2582969601" sldId="265"/>
            <ac:spMk id="19" creationId="{40F41573-AF7F-9D16-9785-55F57EBA21D6}"/>
          </ac:spMkLst>
        </pc:spChg>
        <pc:grpChg chg="add mod">
          <ac:chgData name="Mr J McVeigh" userId="S::jmcveigh@hartfordhigh.co.uk::60a2ae1b-e053-4885-b42b-fa9d99b31461" providerId="AD" clId="Web-{665E4D35-15A0-8037-5435-B232A7497ACB}" dt="2025-06-12T16:10:12.451" v="115" actId="1076"/>
          <ac:grpSpMkLst>
            <pc:docMk/>
            <pc:sldMk cId="2582969601" sldId="265"/>
            <ac:grpSpMk id="3" creationId="{E0C8EADC-E0DE-8C11-D999-4934670427D1}"/>
          </ac:grpSpMkLst>
        </pc:grpChg>
        <pc:grpChg chg="del">
          <ac:chgData name="Mr J McVeigh" userId="S::jmcveigh@hartfordhigh.co.uk::60a2ae1b-e053-4885-b42b-fa9d99b31461" providerId="AD" clId="Web-{665E4D35-15A0-8037-5435-B232A7497ACB}" dt="2025-06-12T16:02:28.812" v="86"/>
          <ac:grpSpMkLst>
            <pc:docMk/>
            <pc:sldMk cId="2582969601" sldId="265"/>
            <ac:grpSpMk id="20" creationId="{D9F56D64-F755-8D05-B01E-9F0B6B39779C}"/>
          </ac:grpSpMkLst>
        </pc:grpChg>
        <pc:picChg chg="add mod">
          <ac:chgData name="Mr J McVeigh" userId="S::jmcveigh@hartfordhigh.co.uk::60a2ae1b-e053-4885-b42b-fa9d99b31461" providerId="AD" clId="Web-{665E4D35-15A0-8037-5435-B232A7497ACB}" dt="2025-06-12T16:10:09.841" v="114" actId="1076"/>
          <ac:picMkLst>
            <pc:docMk/>
            <pc:sldMk cId="2582969601" sldId="265"/>
            <ac:picMk id="2" creationId="{66267DB6-838B-C9F1-C67E-F95E6BD2C63F}"/>
          </ac:picMkLst>
        </pc:picChg>
        <pc:picChg chg="add">
          <ac:chgData name="Mr J McVeigh" userId="S::jmcveigh@hartfordhigh.co.uk::60a2ae1b-e053-4885-b42b-fa9d99b31461" providerId="AD" clId="Web-{665E4D35-15A0-8037-5435-B232A7497ACB}" dt="2025-06-12T16:08:31.885" v="95"/>
          <ac:picMkLst>
            <pc:docMk/>
            <pc:sldMk cId="2582969601" sldId="265"/>
            <ac:picMk id="5" creationId="{50319DE8-FAFE-A4C9-DD9D-E27EEF9265DA}"/>
          </ac:picMkLst>
        </pc:picChg>
        <pc:picChg chg="add">
          <ac:chgData name="Mr J McVeigh" userId="S::jmcveigh@hartfordhigh.co.uk::60a2ae1b-e053-4885-b42b-fa9d99b31461" providerId="AD" clId="Web-{665E4D35-15A0-8037-5435-B232A7497ACB}" dt="2025-06-12T16:08:31.885" v="95"/>
          <ac:picMkLst>
            <pc:docMk/>
            <pc:sldMk cId="2582969601" sldId="265"/>
            <ac:picMk id="7" creationId="{EA50457F-3902-74EE-466E-59AFA962BE39}"/>
          </ac:picMkLst>
        </pc:picChg>
        <pc:picChg chg="add mod">
          <ac:chgData name="Mr J McVeigh" userId="S::jmcveigh@hartfordhigh.co.uk::60a2ae1b-e053-4885-b42b-fa9d99b31461" providerId="AD" clId="Web-{665E4D35-15A0-8037-5435-B232A7497ACB}" dt="2025-06-12T16:10:24.514" v="120" actId="14100"/>
          <ac:picMkLst>
            <pc:docMk/>
            <pc:sldMk cId="2582969601" sldId="265"/>
            <ac:picMk id="8" creationId="{5CC70C3F-ED5C-6C29-DDCB-8FA304C51F9A}"/>
          </ac:picMkLst>
        </pc:picChg>
        <pc:picChg chg="add mod">
          <ac:chgData name="Mr J McVeigh" userId="S::jmcveigh@hartfordhigh.co.uk::60a2ae1b-e053-4885-b42b-fa9d99b31461" providerId="AD" clId="Web-{665E4D35-15A0-8037-5435-B232A7497ACB}" dt="2025-06-12T16:10:18.935" v="118" actId="14100"/>
          <ac:picMkLst>
            <pc:docMk/>
            <pc:sldMk cId="2582969601" sldId="265"/>
            <ac:picMk id="9" creationId="{646143E0-45E7-B898-C88A-EB3AEC98B2DA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6:02:21.280" v="83"/>
          <ac:picMkLst>
            <pc:docMk/>
            <pc:sldMk cId="2582969601" sldId="265"/>
            <ac:picMk id="10" creationId="{6BFDFFFF-9562-ED17-89F6-B90611F1C0F7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6:05:47.537" v="90"/>
          <ac:picMkLst>
            <pc:docMk/>
            <pc:sldMk cId="2582969601" sldId="265"/>
            <ac:picMk id="13" creationId="{1E974D1B-75DF-2983-C633-8B44B4A713A2}"/>
          </ac:picMkLst>
        </pc:picChg>
        <pc:picChg chg="mod">
          <ac:chgData name="Mr J McVeigh" userId="S::jmcveigh@hartfordhigh.co.uk::60a2ae1b-e053-4885-b42b-fa9d99b31461" providerId="AD" clId="Web-{665E4D35-15A0-8037-5435-B232A7497ACB}" dt="2025-06-12T16:09:41.637" v="107" actId="1076"/>
          <ac:picMkLst>
            <pc:docMk/>
            <pc:sldMk cId="2582969601" sldId="265"/>
            <ac:picMk id="21" creationId="{A88337DF-28D6-6B6E-2360-B64008C7E6BC}"/>
          </ac:picMkLst>
        </pc:picChg>
        <pc:picChg chg="mod">
          <ac:chgData name="Mr J McVeigh" userId="S::jmcveigh@hartfordhigh.co.uk::60a2ae1b-e053-4885-b42b-fa9d99b31461" providerId="AD" clId="Web-{665E4D35-15A0-8037-5435-B232A7497ACB}" dt="2025-06-12T16:09:45.200" v="108" actId="1076"/>
          <ac:picMkLst>
            <pc:docMk/>
            <pc:sldMk cId="2582969601" sldId="265"/>
            <ac:picMk id="22" creationId="{F07C806D-C020-58FD-106F-01262E75AE11}"/>
          </ac:picMkLst>
        </pc:picChg>
        <pc:picChg chg="mod">
          <ac:chgData name="Mr J McVeigh" userId="S::jmcveigh@hartfordhigh.co.uk::60a2ae1b-e053-4885-b42b-fa9d99b31461" providerId="AD" clId="Web-{665E4D35-15A0-8037-5435-B232A7497ACB}" dt="2025-06-12T16:10:34.264" v="122" actId="1076"/>
          <ac:picMkLst>
            <pc:docMk/>
            <pc:sldMk cId="2582969601" sldId="265"/>
            <ac:picMk id="23" creationId="{1A84A710-A3D6-7CC3-F1A8-AA061CBCC502}"/>
          </ac:picMkLst>
        </pc:picChg>
        <pc:picChg chg="mod">
          <ac:chgData name="Mr J McVeigh" userId="S::jmcveigh@hartfordhigh.co.uk::60a2ae1b-e053-4885-b42b-fa9d99b31461" providerId="AD" clId="Web-{665E4D35-15A0-8037-5435-B232A7497ACB}" dt="2025-06-12T16:09:48.716" v="109" actId="1076"/>
          <ac:picMkLst>
            <pc:docMk/>
            <pc:sldMk cId="2582969601" sldId="265"/>
            <ac:picMk id="24" creationId="{BA32E51B-43A4-15DE-FA11-2737573A3CA6}"/>
          </ac:picMkLst>
        </pc:picChg>
        <pc:picChg chg="del">
          <ac:chgData name="Mr J McVeigh" userId="S::jmcveigh@hartfordhigh.co.uk::60a2ae1b-e053-4885-b42b-fa9d99b31461" providerId="AD" clId="Web-{665E4D35-15A0-8037-5435-B232A7497ACB}" dt="2025-06-12T16:02:30.124" v="87"/>
          <ac:picMkLst>
            <pc:docMk/>
            <pc:sldMk cId="2582969601" sldId="265"/>
            <ac:picMk id="25" creationId="{5C7F61EB-D4D4-FF80-C032-74F0447D6A8B}"/>
          </ac:picMkLst>
        </pc:picChg>
      </pc:sldChg>
      <pc:sldChg chg="addSp delSp modSp new del">
        <pc:chgData name="Mr J McVeigh" userId="S::jmcveigh@hartfordhigh.co.uk::60a2ae1b-e053-4885-b42b-fa9d99b31461" providerId="AD" clId="Web-{665E4D35-15A0-8037-5435-B232A7497ACB}" dt="2025-06-12T15:41:46.134" v="32"/>
        <pc:sldMkLst>
          <pc:docMk/>
          <pc:sldMk cId="3674877120" sldId="265"/>
        </pc:sldMkLst>
        <pc:spChg chg="mod">
          <ac:chgData name="Mr J McVeigh" userId="S::jmcveigh@hartfordhigh.co.uk::60a2ae1b-e053-4885-b42b-fa9d99b31461" providerId="AD" clId="Web-{665E4D35-15A0-8037-5435-B232A7497ACB}" dt="2025-06-12T15:40:55.414" v="31" actId="1076"/>
          <ac:spMkLst>
            <pc:docMk/>
            <pc:sldMk cId="3674877120" sldId="265"/>
            <ac:spMk id="2" creationId="{600C274E-5A19-4FB6-0425-355EB4C98672}"/>
          </ac:spMkLst>
        </pc:spChg>
        <pc:spChg chg="del">
          <ac:chgData name="Mr J McVeigh" userId="S::jmcveigh@hartfordhigh.co.uk::60a2ae1b-e053-4885-b42b-fa9d99b31461" providerId="AD" clId="Web-{665E4D35-15A0-8037-5435-B232A7497ACB}" dt="2025-06-12T15:40:47.804" v="26"/>
          <ac:spMkLst>
            <pc:docMk/>
            <pc:sldMk cId="3674877120" sldId="265"/>
            <ac:spMk id="3" creationId="{44539A56-E33E-9EC8-FEA1-60CBE99DBFC5}"/>
          </ac:spMkLst>
        </pc:spChg>
        <pc:picChg chg="add mod">
          <ac:chgData name="Mr J McVeigh" userId="S::jmcveigh@hartfordhigh.co.uk::60a2ae1b-e053-4885-b42b-fa9d99b31461" providerId="AD" clId="Web-{665E4D35-15A0-8037-5435-B232A7497ACB}" dt="2025-06-12T15:40:52.133" v="29" actId="1076"/>
          <ac:picMkLst>
            <pc:docMk/>
            <pc:sldMk cId="3674877120" sldId="265"/>
            <ac:picMk id="5" creationId="{C1E0E5F4-ADED-6780-BB8C-B81190C29A2E}"/>
          </ac:picMkLst>
        </pc:picChg>
        <pc:picChg chg="add mod">
          <ac:chgData name="Mr J McVeigh" userId="S::jmcveigh@hartfordhigh.co.uk::60a2ae1b-e053-4885-b42b-fa9d99b31461" providerId="AD" clId="Web-{665E4D35-15A0-8037-5435-B232A7497ACB}" dt="2025-06-12T15:40:52.148" v="30" actId="1076"/>
          <ac:picMkLst>
            <pc:docMk/>
            <pc:sldMk cId="3674877120" sldId="265"/>
            <ac:picMk id="7" creationId="{41340097-02D2-5D27-3A77-23A00D195312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474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28423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47916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428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78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5551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4966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334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4586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555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240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3048D-62DA-46C5-B945-3E826B096EEE}" type="datetimeFigureOut">
              <a:rPr lang="en-GB" smtClean="0"/>
              <a:t>12/06/2025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A13C94-1619-467B-ACA7-D9765C9AD5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9063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tmp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18" Type="http://schemas.openxmlformats.org/officeDocument/2006/relationships/image" Target="../media/image6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17" Type="http://schemas.openxmlformats.org/officeDocument/2006/relationships/image" Target="../media/image64.png"/><Relationship Id="rId2" Type="http://schemas.openxmlformats.org/officeDocument/2006/relationships/image" Target="../media/image49.png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6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11" Type="http://schemas.openxmlformats.org/officeDocument/2006/relationships/image" Target="../media/image85.png"/><Relationship Id="rId5" Type="http://schemas.openxmlformats.org/officeDocument/2006/relationships/image" Target="../media/image79.png"/><Relationship Id="rId10" Type="http://schemas.openxmlformats.org/officeDocument/2006/relationships/image" Target="../media/image84.png"/><Relationship Id="rId4" Type="http://schemas.openxmlformats.org/officeDocument/2006/relationships/image" Target="../media/image78.png"/><Relationship Id="rId9" Type="http://schemas.openxmlformats.org/officeDocument/2006/relationships/image" Target="../media/image8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561975" y="103868"/>
            <a:ext cx="11201128" cy="1034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/>
              <a:t>Year 9 – Half term 1 Maths Knowledge organiser</a:t>
            </a:r>
            <a:endParaRPr lang="en-GB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499" y="1162400"/>
            <a:ext cx="6257381" cy="25590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6499" y="793068"/>
            <a:ext cx="1532708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Rounding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729" y="3767845"/>
            <a:ext cx="6178593" cy="17259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9356" y="924880"/>
            <a:ext cx="4139411" cy="27596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r="58951" b="58102"/>
          <a:stretch/>
        </p:blipFill>
        <p:spPr>
          <a:xfrm>
            <a:off x="1421645" y="5616427"/>
            <a:ext cx="3096770" cy="11816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14827" y="3721487"/>
            <a:ext cx="1890087" cy="284059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553881" y="3767845"/>
            <a:ext cx="14670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Indices: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6553880" y="4249783"/>
                <a:ext cx="3544389" cy="374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80" y="4249783"/>
                <a:ext cx="3544389" cy="37427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6553880" y="4704291"/>
                <a:ext cx="3544389" cy="374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</m:t>
                      </m:r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80" y="4704291"/>
                <a:ext cx="3544389" cy="3742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553880" y="5158799"/>
                <a:ext cx="3544389" cy="374270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880" y="5158799"/>
                <a:ext cx="3544389" cy="374270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6561595" y="5616427"/>
                <a:ext cx="3544389" cy="629596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95" y="5616427"/>
                <a:ext cx="3544389" cy="62959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561595" y="6340777"/>
                <a:ext cx="1776548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1595" y="6340777"/>
                <a:ext cx="1776548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394749" y="6340777"/>
                <a:ext cx="1711235" cy="36933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4749" y="6340777"/>
                <a:ext cx="1711235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4443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262490" y="-6347"/>
            <a:ext cx="11929510" cy="8995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Year 9 – Half term 2 Maths Knowledge organiser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9918" y="835182"/>
            <a:ext cx="5101747" cy="39310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43271"/>
          <a:stretch/>
        </p:blipFill>
        <p:spPr>
          <a:xfrm>
            <a:off x="5269918" y="5215641"/>
            <a:ext cx="3545320" cy="1350621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222" y="4342190"/>
            <a:ext cx="2884688" cy="2224072"/>
          </a:xfrm>
          <a:prstGeom prst="rect">
            <a:avLst/>
          </a:prstGeom>
        </p:spPr>
      </p:pic>
      <p:pic>
        <p:nvPicPr>
          <p:cNvPr id="7" name="Content Placeholder 5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8" t="2472" r="3521" b="4096"/>
          <a:stretch/>
        </p:blipFill>
        <p:spPr>
          <a:xfrm>
            <a:off x="121919" y="879565"/>
            <a:ext cx="5077098" cy="56866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0274" y="4766212"/>
            <a:ext cx="23426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FDP conversions: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19" y="465850"/>
            <a:ext cx="1105990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Fractions:</a:t>
            </a:r>
          </a:p>
        </p:txBody>
      </p:sp>
    </p:spTree>
    <p:extLst>
      <p:ext uri="{BB962C8B-B14F-4D97-AF65-F5344CB8AC3E}">
        <p14:creationId xmlns:p14="http://schemas.microsoft.com/office/powerpoint/2010/main" val="1799139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359" y="814916"/>
            <a:ext cx="3714750" cy="419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18" y="1380066"/>
            <a:ext cx="5942782" cy="9567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645" y="198966"/>
            <a:ext cx="3076575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5975" y="255057"/>
            <a:ext cx="1347099" cy="125200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203" y="2415116"/>
            <a:ext cx="3133725" cy="571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3362" y="3028950"/>
            <a:ext cx="3495675" cy="400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950" y="3563409"/>
            <a:ext cx="3086100" cy="47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637" y="4196291"/>
            <a:ext cx="3971925" cy="3619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3784" y="4673600"/>
            <a:ext cx="3771900" cy="457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4787" y="5285316"/>
            <a:ext cx="4467225" cy="4191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49988" y="381000"/>
            <a:ext cx="1771650" cy="5429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7704" y="923925"/>
            <a:ext cx="5343525" cy="25050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656512" y="-26662"/>
            <a:ext cx="75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9 KNOWLEDGE ORGANISER HALF TERM 3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5FED92-7A56-9659-AEF7-8523E70C601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874405" y="3359523"/>
            <a:ext cx="6068545" cy="350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59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26513"/>
            <a:ext cx="7531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9 KNOWLEDGE ORGANISER HALF TERM 4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745" y="165100"/>
            <a:ext cx="4181475" cy="2962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3745" y="3290887"/>
            <a:ext cx="4162425" cy="28670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7105" y="6260042"/>
            <a:ext cx="2918605" cy="5979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2457" y="6181497"/>
            <a:ext cx="2976036" cy="744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4" y="5183176"/>
            <a:ext cx="3977293" cy="492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4798"/>
          <a:stretch/>
        </p:blipFill>
        <p:spPr>
          <a:xfrm>
            <a:off x="2575923" y="5606422"/>
            <a:ext cx="4955177" cy="53405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09" y="566074"/>
            <a:ext cx="2667000" cy="4476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797" y="1056794"/>
            <a:ext cx="3209925" cy="419100"/>
          </a:xfrm>
          <a:prstGeom prst="rect">
            <a:avLst/>
          </a:prstGeom>
          <a:ln w="22225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195528" y="499187"/>
            <a:ext cx="2714625" cy="4476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88015" y="946862"/>
            <a:ext cx="3590925" cy="619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021" y="1673636"/>
            <a:ext cx="3362325" cy="5048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9609" y="3018527"/>
            <a:ext cx="2705100" cy="371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9609" y="3321790"/>
            <a:ext cx="4495800" cy="6286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376" y="2258776"/>
            <a:ext cx="5124450" cy="371475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6746" y="4130479"/>
            <a:ext cx="3248025" cy="4667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3014" y="4580634"/>
            <a:ext cx="4381500" cy="5619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888265" y="1552913"/>
            <a:ext cx="1590675" cy="139065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765689" y="3023516"/>
            <a:ext cx="2623903" cy="12705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409104" y="4431540"/>
            <a:ext cx="1162050" cy="94297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36624" y="4868851"/>
            <a:ext cx="514350" cy="3143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9210" y="5716170"/>
            <a:ext cx="1333266" cy="108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54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8287" y="4853702"/>
            <a:ext cx="3542712" cy="17359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755" y="4900387"/>
            <a:ext cx="2508245" cy="156908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9513" y="2787649"/>
            <a:ext cx="2486025" cy="1162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692400"/>
            <a:ext cx="2428875" cy="1152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2021" y="2692400"/>
            <a:ext cx="2371725" cy="11906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9008533" y="5537200"/>
            <a:ext cx="524933" cy="5757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9874" y="4102947"/>
            <a:ext cx="1999277" cy="6021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/>
          <a:srcRect t="17849" b="-1"/>
          <a:stretch/>
        </p:blipFill>
        <p:spPr>
          <a:xfrm>
            <a:off x="2213992" y="4142317"/>
            <a:ext cx="1500758" cy="49106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528" y="4679208"/>
            <a:ext cx="2121565" cy="13583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44205" y="5721667"/>
            <a:ext cx="3741090" cy="10222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383" y="91122"/>
            <a:ext cx="6618959" cy="26012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82032" y="2328369"/>
            <a:ext cx="1038225" cy="695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76955" y="136392"/>
            <a:ext cx="4096704" cy="7705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70136" y="166734"/>
            <a:ext cx="1171575" cy="115252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99540" y="3878019"/>
            <a:ext cx="4286636" cy="9525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32495" y="3010560"/>
            <a:ext cx="1441164" cy="97121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95607" y="1419519"/>
            <a:ext cx="4309500" cy="65976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911525" y="1501171"/>
            <a:ext cx="1149302" cy="14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25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9" y="-235766"/>
            <a:ext cx="10883538" cy="1325563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Year 9 – Half Term 5 Maths Knowledge Organiser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806" y="5797564"/>
            <a:ext cx="1178089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EXTRAS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89184" y="749172"/>
            <a:ext cx="4988212" cy="4915143"/>
            <a:chOff x="184679" y="814009"/>
            <a:chExt cx="5401221" cy="561273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4679" y="814009"/>
              <a:ext cx="5401221" cy="56127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50884" y="953160"/>
              <a:ext cx="1057140" cy="27327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2091" y="1500481"/>
              <a:ext cx="1285875" cy="32385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5688" y="2377470"/>
            <a:ext cx="5259976" cy="11390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5688" y="3516527"/>
            <a:ext cx="5259976" cy="9142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35688" y="766782"/>
            <a:ext cx="6336504" cy="15480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35688" y="4492690"/>
            <a:ext cx="5667375" cy="123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04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759838" y="646035"/>
            <a:ext cx="6889818" cy="3679932"/>
            <a:chOff x="1884506" y="3399726"/>
            <a:chExt cx="5244341" cy="27964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84506" y="3399726"/>
              <a:ext cx="5244341" cy="2796454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79968" y="4797953"/>
              <a:ext cx="848879" cy="1398227"/>
            </a:xfrm>
            <a:prstGeom prst="rect">
              <a:avLst/>
            </a:prstGeom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80270" y="-344502"/>
            <a:ext cx="10883538" cy="1325563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Year 9 – Half Term 5b Maths KO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71" y="1350322"/>
            <a:ext cx="1187549" cy="28359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5406" y="195662"/>
            <a:ext cx="12598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Angle Facts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8" y="647522"/>
            <a:ext cx="1707040" cy="302071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887183" y="913518"/>
            <a:ext cx="2309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Trigonometry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920" y="3302436"/>
            <a:ext cx="5261002" cy="33273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7B91D3-4E54-FD4C-3B89-B2187178A34A}"/>
              </a:ext>
            </a:extLst>
          </p:cNvPr>
          <p:cNvSpPr txBox="1"/>
          <p:nvPr/>
        </p:nvSpPr>
        <p:spPr>
          <a:xfrm>
            <a:off x="4215792" y="5165257"/>
            <a:ext cx="230909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dirty="0"/>
              <a:t>Exact Values</a:t>
            </a:r>
          </a:p>
        </p:txBody>
      </p:sp>
    </p:spTree>
    <p:extLst>
      <p:ext uri="{BB962C8B-B14F-4D97-AF65-F5344CB8AC3E}">
        <p14:creationId xmlns:p14="http://schemas.microsoft.com/office/powerpoint/2010/main" val="2489367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183F01-4106-2D12-B242-C08FF3B4E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E514BB-9C58-2AF2-2014-FC798668D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89053" y="-443894"/>
            <a:ext cx="10883538" cy="1325563"/>
          </a:xfrm>
        </p:spPr>
        <p:txBody>
          <a:bodyPr>
            <a:normAutofit/>
          </a:bodyPr>
          <a:lstStyle/>
          <a:p>
            <a:r>
              <a:rPr lang="en-GB" sz="3600" b="1" u="sng" dirty="0"/>
              <a:t>Year 9 – Half Term 6 Maths KO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927582-BED5-E60A-C1BF-48A3363D3E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971" y="1350322"/>
            <a:ext cx="1187549" cy="28359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88337DF-28D6-6B6E-2360-B64008C7E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4016" y="514852"/>
            <a:ext cx="4408711" cy="1682714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0F41573-AF7F-9D16-9785-55F57EBA21D6}"/>
              </a:ext>
            </a:extLst>
          </p:cNvPr>
          <p:cNvSpPr txBox="1"/>
          <p:nvPr/>
        </p:nvSpPr>
        <p:spPr>
          <a:xfrm>
            <a:off x="9211988" y="513858"/>
            <a:ext cx="2309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Averages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07C806D-C020-58FD-106F-01262E75A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7029" y="985077"/>
            <a:ext cx="2895600" cy="12001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A84A710-A3D6-7CC3-F1A8-AA061CBCC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82664" y="3186909"/>
            <a:ext cx="5096841" cy="318480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A32E51B-43A4-15DE-FA11-2737573A3C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0367" y="2192589"/>
            <a:ext cx="3429000" cy="8667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" name="Picture 1" descr="A white text on a black background&#10;&#10;AI-generated content may be incorrect.">
            <a:extLst>
              <a:ext uri="{FF2B5EF4-FFF2-40B4-BE49-F238E27FC236}">
                <a16:creationId xmlns:a16="http://schemas.microsoft.com/office/drawing/2014/main" id="{66267DB6-838B-C9F1-C67E-F95E6BD2C63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58" y="31749"/>
            <a:ext cx="4418910" cy="311702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0C8EADC-E0DE-8C11-D999-4934670427D1}"/>
              </a:ext>
            </a:extLst>
          </p:cNvPr>
          <p:cNvGrpSpPr/>
          <p:nvPr/>
        </p:nvGrpSpPr>
        <p:grpSpPr>
          <a:xfrm>
            <a:off x="120363" y="3187174"/>
            <a:ext cx="6236654" cy="1305572"/>
            <a:chOff x="2781841" y="845957"/>
            <a:chExt cx="7381355" cy="168168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0319DE8-FAFE-A4C9-DD9D-E27EEF92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81841" y="845957"/>
              <a:ext cx="7381355" cy="168168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A50457F-3902-74EE-466E-59AFA962BE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411670" y="1237843"/>
              <a:ext cx="247685" cy="562053"/>
            </a:xfrm>
            <a:prstGeom prst="rect">
              <a:avLst/>
            </a:prstGeom>
          </p:spPr>
        </p:pic>
      </p:grpSp>
      <p:pic>
        <p:nvPicPr>
          <p:cNvPr id="8" name="Picture 7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5CC70C3F-ED5C-6C29-DDCB-8FA304C51F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2790" y="5779190"/>
            <a:ext cx="5574333" cy="832402"/>
          </a:xfrm>
          <a:prstGeom prst="rect">
            <a:avLst/>
          </a:prstGeom>
        </p:spPr>
      </p:pic>
      <p:pic>
        <p:nvPicPr>
          <p:cNvPr id="9" name="Picture 8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46143E0-45E7-B898-C88A-EB3AEC98B2D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375" y="4485861"/>
            <a:ext cx="5464727" cy="1287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9696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de0c8cb-dcfa-47c1-9663-efdf8a52ffd3">
      <Terms xmlns="http://schemas.microsoft.com/office/infopath/2007/PartnerControls"/>
    </lcf76f155ced4ddcb4097134ff3c332f>
    <TaxCatchAll xmlns="edd0a7cf-e1a5-4121-81f2-52b09736f6f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B0092A580C54CB42417607B585DEF" ma:contentTypeVersion="13" ma:contentTypeDescription="Create a new document." ma:contentTypeScope="" ma:versionID="f006b874421992e97333b2626e8678d9">
  <xsd:schema xmlns:xsd="http://www.w3.org/2001/XMLSchema" xmlns:xs="http://www.w3.org/2001/XMLSchema" xmlns:p="http://schemas.microsoft.com/office/2006/metadata/properties" xmlns:ns2="2de0c8cb-dcfa-47c1-9663-efdf8a52ffd3" xmlns:ns3="edd0a7cf-e1a5-4121-81f2-52b09736f6fa" targetNamespace="http://schemas.microsoft.com/office/2006/metadata/properties" ma:root="true" ma:fieldsID="815e7194ab275d44b70ecbbda3ed181e" ns2:_="" ns3:_="">
    <xsd:import namespace="2de0c8cb-dcfa-47c1-9663-efdf8a52ffd3"/>
    <xsd:import namespace="edd0a7cf-e1a5-4121-81f2-52b09736f6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e0c8cb-dcfa-47c1-9663-efdf8a52ff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449cd6a-d180-499f-81d4-cddb7215bca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d0a7cf-e1a5-4121-81f2-52b09736f6f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ebd22e93-d5c7-48a4-872e-7dbdaeb545fd}" ma:internalName="TaxCatchAll" ma:showField="CatchAllData" ma:web="edd0a7cf-e1a5-4121-81f2-52b09736f6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9F166D8-AAE4-4B68-B5A1-C87BC83D0439}">
  <ds:schemaRefs>
    <ds:schemaRef ds:uri="http://schemas.microsoft.com/office/2006/metadata/properties"/>
    <ds:schemaRef ds:uri="http://schemas.microsoft.com/office/infopath/2007/PartnerControls"/>
    <ds:schemaRef ds:uri="2de0c8cb-dcfa-47c1-9663-efdf8a52ffd3"/>
    <ds:schemaRef ds:uri="edd0a7cf-e1a5-4121-81f2-52b09736f6fa"/>
  </ds:schemaRefs>
</ds:datastoreItem>
</file>

<file path=customXml/itemProps2.xml><?xml version="1.0" encoding="utf-8"?>
<ds:datastoreItem xmlns:ds="http://schemas.openxmlformats.org/officeDocument/2006/customXml" ds:itemID="{13A63C73-22FC-4D16-9B40-8D6C10F983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0868F6B-70F0-4C3B-97B7-EC6E876EF33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e0c8cb-dcfa-47c1-9663-efdf8a52ffd3"/>
    <ds:schemaRef ds:uri="edd0a7cf-e1a5-4121-81f2-52b09736f6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152</Words>
  <Application>Microsoft Office PowerPoint</Application>
  <PresentationFormat>Widescreen</PresentationFormat>
  <Paragraphs>31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9 – Half Term 5 Maths Knowledge Organiser</vt:lpstr>
      <vt:lpstr>Year 9 – Half Term 5b Maths KO</vt:lpstr>
      <vt:lpstr>Year 9 – Half Term 6 Maths KO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9 – Half term 1 Maths Knowledge organiser</dc:title>
  <dc:creator>abillington</dc:creator>
  <cp:lastModifiedBy>James McVeigh</cp:lastModifiedBy>
  <cp:revision>85</cp:revision>
  <dcterms:created xsi:type="dcterms:W3CDTF">2021-06-30T09:57:58Z</dcterms:created>
  <dcterms:modified xsi:type="dcterms:W3CDTF">2025-06-12T16:10:37Z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0x01010070CB0092A580C54CB42417607B585DEF</vt:lpwstr>
  </property>
  <property fmtid="{D5CDD505-2E9C-101B-9397-08002B2CF9AE}" pid="3" name="MediaServiceImageTags">
    <vt:lpwstr/>
  </property>
</Properties>
</file>