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4" r:id="rId6"/>
    <p:sldId id="265" r:id="rId7"/>
    <p:sldId id="266" r:id="rId8"/>
    <p:sldId id="267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E15151-ADDF-CE3A-D4E2-F57E3B41555E}" v="187" dt="2025-06-12T15:16:35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E Hatfield" userId="S::ehatfield@hartfordhigh.co.uk::18f839c7-b69c-47a2-8d32-cf1bd30136b6" providerId="AD" clId="Web-{98E15151-ADDF-CE3A-D4E2-F57E3B41555E}"/>
    <pc:docChg chg="delSld modSld">
      <pc:chgData name="Ms E Hatfield" userId="S::ehatfield@hartfordhigh.co.uk::18f839c7-b69c-47a2-8d32-cf1bd30136b6" providerId="AD" clId="Web-{98E15151-ADDF-CE3A-D4E2-F57E3B41555E}" dt="2025-06-12T15:16:35.532" v="147" actId="14100"/>
      <pc:docMkLst>
        <pc:docMk/>
      </pc:docMkLst>
      <pc:sldChg chg="addSp delSp modSp">
        <pc:chgData name="Ms E Hatfield" userId="S::ehatfield@hartfordhigh.co.uk::18f839c7-b69c-47a2-8d32-cf1bd30136b6" providerId="AD" clId="Web-{98E15151-ADDF-CE3A-D4E2-F57E3B41555E}" dt="2025-06-12T14:58:56.787" v="6" actId="20577"/>
        <pc:sldMkLst>
          <pc:docMk/>
          <pc:sldMk cId="3770026237" sldId="258"/>
        </pc:sldMkLst>
        <pc:spChg chg="del">
          <ac:chgData name="Ms E Hatfield" userId="S::ehatfield@hartfordhigh.co.uk::18f839c7-b69c-47a2-8d32-cf1bd30136b6" providerId="AD" clId="Web-{98E15151-ADDF-CE3A-D4E2-F57E3B41555E}" dt="2025-06-12T14:58:44.505" v="2"/>
          <ac:spMkLst>
            <pc:docMk/>
            <pc:sldMk cId="3770026237" sldId="258"/>
            <ac:spMk id="3" creationId="{00000000-0000-0000-0000-000000000000}"/>
          </ac:spMkLst>
        </pc:spChg>
        <pc:spChg chg="add mod">
          <ac:chgData name="Ms E Hatfield" userId="S::ehatfield@hartfordhigh.co.uk::18f839c7-b69c-47a2-8d32-cf1bd30136b6" providerId="AD" clId="Web-{98E15151-ADDF-CE3A-D4E2-F57E3B41555E}" dt="2025-06-12T14:58:56.787" v="6" actId="20577"/>
          <ac:spMkLst>
            <pc:docMk/>
            <pc:sldMk cId="3770026237" sldId="258"/>
            <ac:spMk id="7" creationId="{9B657A1F-BA03-3798-7C06-9208F31AD2F9}"/>
          </ac:spMkLst>
        </pc:spChg>
      </pc:sldChg>
      <pc:sldChg chg="addSp delSp modSp">
        <pc:chgData name="Ms E Hatfield" userId="S::ehatfield@hartfordhigh.co.uk::18f839c7-b69c-47a2-8d32-cf1bd30136b6" providerId="AD" clId="Web-{98E15151-ADDF-CE3A-D4E2-F57E3B41555E}" dt="2025-06-12T14:59:03.818" v="9" actId="20577"/>
        <pc:sldMkLst>
          <pc:docMk/>
          <pc:sldMk cId="2593495680" sldId="264"/>
        </pc:sldMkLst>
        <pc:spChg chg="del">
          <ac:chgData name="Ms E Hatfield" userId="S::ehatfield@hartfordhigh.co.uk::18f839c7-b69c-47a2-8d32-cf1bd30136b6" providerId="AD" clId="Web-{98E15151-ADDF-CE3A-D4E2-F57E3B41555E}" dt="2025-06-12T14:58:59.959" v="7"/>
          <ac:spMkLst>
            <pc:docMk/>
            <pc:sldMk cId="2593495680" sldId="264"/>
            <ac:spMk id="3" creationId="{00000000-0000-0000-0000-000000000000}"/>
          </ac:spMkLst>
        </pc:spChg>
        <pc:spChg chg="add mod">
          <ac:chgData name="Ms E Hatfield" userId="S::ehatfield@hartfordhigh.co.uk::18f839c7-b69c-47a2-8d32-cf1bd30136b6" providerId="AD" clId="Web-{98E15151-ADDF-CE3A-D4E2-F57E3B41555E}" dt="2025-06-12T14:59:03.818" v="9" actId="20577"/>
          <ac:spMkLst>
            <pc:docMk/>
            <pc:sldMk cId="2593495680" sldId="264"/>
            <ac:spMk id="4" creationId="{563558C0-0152-CABB-DF34-2BFFAC19435A}"/>
          </ac:spMkLst>
        </pc:spChg>
      </pc:sldChg>
      <pc:sldChg chg="addSp delSp modSp mod setBg modClrScheme chgLayout">
        <pc:chgData name="Ms E Hatfield" userId="S::ehatfield@hartfordhigh.co.uk::18f839c7-b69c-47a2-8d32-cf1bd30136b6" providerId="AD" clId="Web-{98E15151-ADDF-CE3A-D4E2-F57E3B41555E}" dt="2025-06-12T14:59:36.211" v="18" actId="20577"/>
        <pc:sldMkLst>
          <pc:docMk/>
          <pc:sldMk cId="1742368291" sldId="265"/>
        </pc:sldMkLst>
        <pc:spChg chg="del mod ord">
          <ac:chgData name="Ms E Hatfield" userId="S::ehatfield@hartfordhigh.co.uk::18f839c7-b69c-47a2-8d32-cf1bd30136b6" providerId="AD" clId="Web-{98E15151-ADDF-CE3A-D4E2-F57E3B41555E}" dt="2025-06-12T14:59:15.444" v="13"/>
          <ac:spMkLst>
            <pc:docMk/>
            <pc:sldMk cId="1742368291" sldId="265"/>
            <ac:spMk id="2" creationId="{00000000-0000-0000-0000-000000000000}"/>
          </ac:spMkLst>
        </pc:spChg>
        <pc:spChg chg="add mod">
          <ac:chgData name="Ms E Hatfield" userId="S::ehatfield@hartfordhigh.co.uk::18f839c7-b69c-47a2-8d32-cf1bd30136b6" providerId="AD" clId="Web-{98E15151-ADDF-CE3A-D4E2-F57E3B41555E}" dt="2025-06-12T14:59:36.211" v="18" actId="20577"/>
          <ac:spMkLst>
            <pc:docMk/>
            <pc:sldMk cId="1742368291" sldId="265"/>
            <ac:spMk id="7" creationId="{BBB36B31-FE20-EAC5-6086-51E99671AFA0}"/>
          </ac:spMkLst>
        </pc:spChg>
      </pc:sldChg>
      <pc:sldChg chg="addSp delSp modSp">
        <pc:chgData name="Ms E Hatfield" userId="S::ehatfield@hartfordhigh.co.uk::18f839c7-b69c-47a2-8d32-cf1bd30136b6" providerId="AD" clId="Web-{98E15151-ADDF-CE3A-D4E2-F57E3B41555E}" dt="2025-06-12T15:06:40.834" v="43" actId="1076"/>
        <pc:sldMkLst>
          <pc:docMk/>
          <pc:sldMk cId="1281408105" sldId="266"/>
        </pc:sldMkLst>
        <pc:spChg chg="add del mod">
          <ac:chgData name="Ms E Hatfield" userId="S::ehatfield@hartfordhigh.co.uk::18f839c7-b69c-47a2-8d32-cf1bd30136b6" providerId="AD" clId="Web-{98E15151-ADDF-CE3A-D4E2-F57E3B41555E}" dt="2025-06-12T14:59:32.695" v="17"/>
          <ac:spMkLst>
            <pc:docMk/>
            <pc:sldMk cId="1281408105" sldId="266"/>
            <ac:spMk id="3" creationId="{79E2CBB4-1CFC-9A6B-1500-85AC31C779B4}"/>
          </ac:spMkLst>
        </pc:spChg>
        <pc:spChg chg="del">
          <ac:chgData name="Ms E Hatfield" userId="S::ehatfield@hartfordhigh.co.uk::18f839c7-b69c-47a2-8d32-cf1bd30136b6" providerId="AD" clId="Web-{98E15151-ADDF-CE3A-D4E2-F57E3B41555E}" dt="2025-06-12T14:59:25.429" v="15"/>
          <ac:spMkLst>
            <pc:docMk/>
            <pc:sldMk cId="1281408105" sldId="266"/>
            <ac:spMk id="4" creationId="{00000000-0000-0000-0000-000000000000}"/>
          </ac:spMkLst>
        </pc:spChg>
        <pc:spChg chg="add mod">
          <ac:chgData name="Ms E Hatfield" userId="S::ehatfield@hartfordhigh.co.uk::18f839c7-b69c-47a2-8d32-cf1bd30136b6" providerId="AD" clId="Web-{98E15151-ADDF-CE3A-D4E2-F57E3B41555E}" dt="2025-06-12T14:59:40.133" v="19" actId="20577"/>
          <ac:spMkLst>
            <pc:docMk/>
            <pc:sldMk cId="1281408105" sldId="266"/>
            <ac:spMk id="7" creationId="{8240D6C8-6E69-FC66-FAC5-C9EBEE330246}"/>
          </ac:spMkLst>
        </pc:spChg>
        <pc:picChg chg="add mod modCrop">
          <ac:chgData name="Ms E Hatfield" userId="S::ehatfield@hartfordhigh.co.uk::18f839c7-b69c-47a2-8d32-cf1bd30136b6" providerId="AD" clId="Web-{98E15151-ADDF-CE3A-D4E2-F57E3B41555E}" dt="2025-06-12T15:06:09.817" v="36" actId="14100"/>
          <ac:picMkLst>
            <pc:docMk/>
            <pc:sldMk cId="1281408105" sldId="266"/>
            <ac:picMk id="8" creationId="{9671F77F-6A94-EB45-DAD8-3C53603BBF30}"/>
          </ac:picMkLst>
        </pc:picChg>
        <pc:picChg chg="mod ord modCrop">
          <ac:chgData name="Ms E Hatfield" userId="S::ehatfield@hartfordhigh.co.uk::18f839c7-b69c-47a2-8d32-cf1bd30136b6" providerId="AD" clId="Web-{98E15151-ADDF-CE3A-D4E2-F57E3B41555E}" dt="2025-06-12T15:06:28.693" v="40" actId="14100"/>
          <ac:picMkLst>
            <pc:docMk/>
            <pc:sldMk cId="1281408105" sldId="266"/>
            <ac:picMk id="11" creationId="{00000000-0000-0000-0000-000000000000}"/>
          </ac:picMkLst>
        </pc:picChg>
        <pc:picChg chg="mod">
          <ac:chgData name="Ms E Hatfield" userId="S::ehatfield@hartfordhigh.co.uk::18f839c7-b69c-47a2-8d32-cf1bd30136b6" providerId="AD" clId="Web-{98E15151-ADDF-CE3A-D4E2-F57E3B41555E}" dt="2025-06-12T15:06:40.834" v="43" actId="1076"/>
          <ac:picMkLst>
            <pc:docMk/>
            <pc:sldMk cId="1281408105" sldId="266"/>
            <ac:picMk id="12" creationId="{00000000-0000-0000-0000-000000000000}"/>
          </ac:picMkLst>
        </pc:picChg>
        <pc:picChg chg="mod">
          <ac:chgData name="Ms E Hatfield" userId="S::ehatfield@hartfordhigh.co.uk::18f839c7-b69c-47a2-8d32-cf1bd30136b6" providerId="AD" clId="Web-{98E15151-ADDF-CE3A-D4E2-F57E3B41555E}" dt="2025-06-12T15:05:30.736" v="26" actId="1076"/>
          <ac:picMkLst>
            <pc:docMk/>
            <pc:sldMk cId="1281408105" sldId="266"/>
            <ac:picMk id="15" creationId="{00000000-0000-0000-0000-000000000000}"/>
          </ac:picMkLst>
        </pc:picChg>
        <pc:picChg chg="mod">
          <ac:chgData name="Ms E Hatfield" userId="S::ehatfield@hartfordhigh.co.uk::18f839c7-b69c-47a2-8d32-cf1bd30136b6" providerId="AD" clId="Web-{98E15151-ADDF-CE3A-D4E2-F57E3B41555E}" dt="2025-06-12T15:06:34.193" v="42" actId="14100"/>
          <ac:picMkLst>
            <pc:docMk/>
            <pc:sldMk cId="1281408105" sldId="266"/>
            <ac:picMk id="16" creationId="{00000000-0000-0000-0000-000000000000}"/>
          </ac:picMkLst>
        </pc:picChg>
      </pc:sldChg>
      <pc:sldChg chg="addSp delSp modSp">
        <pc:chgData name="Ms E Hatfield" userId="S::ehatfield@hartfordhigh.co.uk::18f839c7-b69c-47a2-8d32-cf1bd30136b6" providerId="AD" clId="Web-{98E15151-ADDF-CE3A-D4E2-F57E3B41555E}" dt="2025-06-12T15:09:30.034" v="76" actId="1076"/>
        <pc:sldMkLst>
          <pc:docMk/>
          <pc:sldMk cId="59912757" sldId="267"/>
        </pc:sldMkLst>
        <pc:spChg chg="del">
          <ac:chgData name="Ms E Hatfield" userId="S::ehatfield@hartfordhigh.co.uk::18f839c7-b69c-47a2-8d32-cf1bd30136b6" providerId="AD" clId="Web-{98E15151-ADDF-CE3A-D4E2-F57E3B41555E}" dt="2025-06-12T14:59:50.493" v="20"/>
          <ac:spMkLst>
            <pc:docMk/>
            <pc:sldMk cId="59912757" sldId="267"/>
            <ac:spMk id="4" creationId="{00000000-0000-0000-0000-000000000000}"/>
          </ac:spMkLst>
        </pc:spChg>
        <pc:spChg chg="add del mod">
          <ac:chgData name="Ms E Hatfield" userId="S::ehatfield@hartfordhigh.co.uk::18f839c7-b69c-47a2-8d32-cf1bd30136b6" providerId="AD" clId="Web-{98E15151-ADDF-CE3A-D4E2-F57E3B41555E}" dt="2025-06-12T15:07:21.759" v="45"/>
          <ac:spMkLst>
            <pc:docMk/>
            <pc:sldMk cId="59912757" sldId="267"/>
            <ac:spMk id="9" creationId="{CDEE7E8B-8766-419B-F33F-427DDFEF56F4}"/>
          </ac:spMkLst>
        </pc:spChg>
        <pc:spChg chg="add mod">
          <ac:chgData name="Ms E Hatfield" userId="S::ehatfield@hartfordhigh.co.uk::18f839c7-b69c-47a2-8d32-cf1bd30136b6" providerId="AD" clId="Web-{98E15151-ADDF-CE3A-D4E2-F57E3B41555E}" dt="2025-06-12T14:59:54.228" v="22" actId="20577"/>
          <ac:spMkLst>
            <pc:docMk/>
            <pc:sldMk cId="59912757" sldId="267"/>
            <ac:spMk id="15" creationId="{3B8C2A74-06F5-50F0-4F02-E0BF38FF14E6}"/>
          </ac:spMkLst>
        </pc:spChg>
        <pc:picChg chg="mod">
          <ac:chgData name="Ms E Hatfield" userId="S::ehatfield@hartfordhigh.co.uk::18f839c7-b69c-47a2-8d32-cf1bd30136b6" providerId="AD" clId="Web-{98E15151-ADDF-CE3A-D4E2-F57E3B41555E}" dt="2025-06-12T15:07:54.480" v="53" actId="1076"/>
          <ac:picMkLst>
            <pc:docMk/>
            <pc:sldMk cId="59912757" sldId="267"/>
            <ac:picMk id="2" creationId="{00000000-0000-0000-0000-000000000000}"/>
          </ac:picMkLst>
        </pc:picChg>
        <pc:picChg chg="mod">
          <ac:chgData name="Ms E Hatfield" userId="S::ehatfield@hartfordhigh.co.uk::18f839c7-b69c-47a2-8d32-cf1bd30136b6" providerId="AD" clId="Web-{98E15151-ADDF-CE3A-D4E2-F57E3B41555E}" dt="2025-06-12T15:08:01.184" v="55" actId="1076"/>
          <ac:picMkLst>
            <pc:docMk/>
            <pc:sldMk cId="59912757" sldId="267"/>
            <ac:picMk id="3" creationId="{00000000-0000-0000-0000-000000000000}"/>
          </ac:picMkLst>
        </pc:picChg>
        <pc:picChg chg="mod">
          <ac:chgData name="Ms E Hatfield" userId="S::ehatfield@hartfordhigh.co.uk::18f839c7-b69c-47a2-8d32-cf1bd30136b6" providerId="AD" clId="Web-{98E15151-ADDF-CE3A-D4E2-F57E3B41555E}" dt="2025-06-12T15:08:10.794" v="58" actId="1076"/>
          <ac:picMkLst>
            <pc:docMk/>
            <pc:sldMk cId="59912757" sldId="267"/>
            <ac:picMk id="5" creationId="{00000000-0000-0000-0000-000000000000}"/>
          </ac:picMkLst>
        </pc:picChg>
        <pc:picChg chg="mod">
          <ac:chgData name="Ms E Hatfield" userId="S::ehatfield@hartfordhigh.co.uk::18f839c7-b69c-47a2-8d32-cf1bd30136b6" providerId="AD" clId="Web-{98E15151-ADDF-CE3A-D4E2-F57E3B41555E}" dt="2025-06-12T15:08:13.935" v="59" actId="1076"/>
          <ac:picMkLst>
            <pc:docMk/>
            <pc:sldMk cId="59912757" sldId="267"/>
            <ac:picMk id="7" creationId="{00000000-0000-0000-0000-000000000000}"/>
          </ac:picMkLst>
        </pc:picChg>
        <pc:picChg chg="mod">
          <ac:chgData name="Ms E Hatfield" userId="S::ehatfield@hartfordhigh.co.uk::18f839c7-b69c-47a2-8d32-cf1bd30136b6" providerId="AD" clId="Web-{98E15151-ADDF-CE3A-D4E2-F57E3B41555E}" dt="2025-06-12T15:07:57.793" v="54" actId="1076"/>
          <ac:picMkLst>
            <pc:docMk/>
            <pc:sldMk cId="59912757" sldId="267"/>
            <ac:picMk id="8" creationId="{00000000-0000-0000-0000-000000000000}"/>
          </ac:picMkLst>
        </pc:picChg>
        <pc:picChg chg="del mod">
          <ac:chgData name="Ms E Hatfield" userId="S::ehatfield@hartfordhigh.co.uk::18f839c7-b69c-47a2-8d32-cf1bd30136b6" providerId="AD" clId="Web-{98E15151-ADDF-CE3A-D4E2-F57E3B41555E}" dt="2025-06-12T15:08:23.170" v="63"/>
          <ac:picMkLst>
            <pc:docMk/>
            <pc:sldMk cId="59912757" sldId="267"/>
            <ac:picMk id="10" creationId="{00000000-0000-0000-0000-000000000000}"/>
          </ac:picMkLst>
        </pc:picChg>
        <pc:picChg chg="mod">
          <ac:chgData name="Ms E Hatfield" userId="S::ehatfield@hartfordhigh.co.uk::18f839c7-b69c-47a2-8d32-cf1bd30136b6" providerId="AD" clId="Web-{98E15151-ADDF-CE3A-D4E2-F57E3B41555E}" dt="2025-06-12T15:08:17.357" v="60" actId="1076"/>
          <ac:picMkLst>
            <pc:docMk/>
            <pc:sldMk cId="59912757" sldId="267"/>
            <ac:picMk id="11" creationId="{00000000-0000-0000-0000-000000000000}"/>
          </ac:picMkLst>
        </pc:picChg>
        <pc:picChg chg="mod">
          <ac:chgData name="Ms E Hatfield" userId="S::ehatfield@hartfordhigh.co.uk::18f839c7-b69c-47a2-8d32-cf1bd30136b6" providerId="AD" clId="Web-{98E15151-ADDF-CE3A-D4E2-F57E3B41555E}" dt="2025-06-12T15:08:49.015" v="70" actId="1076"/>
          <ac:picMkLst>
            <pc:docMk/>
            <pc:sldMk cId="59912757" sldId="267"/>
            <ac:picMk id="12" creationId="{00000000-0000-0000-0000-000000000000}"/>
          </ac:picMkLst>
        </pc:picChg>
        <pc:picChg chg="mod">
          <ac:chgData name="Ms E Hatfield" userId="S::ehatfield@hartfordhigh.co.uk::18f839c7-b69c-47a2-8d32-cf1bd30136b6" providerId="AD" clId="Web-{98E15151-ADDF-CE3A-D4E2-F57E3B41555E}" dt="2025-06-12T15:08:35.280" v="67" actId="1076"/>
          <ac:picMkLst>
            <pc:docMk/>
            <pc:sldMk cId="59912757" sldId="267"/>
            <ac:picMk id="14" creationId="{00000000-0000-0000-0000-000000000000}"/>
          </ac:picMkLst>
        </pc:picChg>
        <pc:picChg chg="add mod">
          <ac:chgData name="Ms E Hatfield" userId="S::ehatfield@hartfordhigh.co.uk::18f839c7-b69c-47a2-8d32-cf1bd30136b6" providerId="AD" clId="Web-{98E15151-ADDF-CE3A-D4E2-F57E3B41555E}" dt="2025-06-12T15:07:39.338" v="50" actId="1076"/>
          <ac:picMkLst>
            <pc:docMk/>
            <pc:sldMk cId="59912757" sldId="267"/>
            <ac:picMk id="17" creationId="{95FB87E6-FA43-D571-8864-E1F12BD4320B}"/>
          </ac:picMkLst>
        </pc:picChg>
        <pc:picChg chg="add mod">
          <ac:chgData name="Ms E Hatfield" userId="S::ehatfield@hartfordhigh.co.uk::18f839c7-b69c-47a2-8d32-cf1bd30136b6" providerId="AD" clId="Web-{98E15151-ADDF-CE3A-D4E2-F57E3B41555E}" dt="2025-06-12T15:08:37.030" v="68" actId="1076"/>
          <ac:picMkLst>
            <pc:docMk/>
            <pc:sldMk cId="59912757" sldId="267"/>
            <ac:picMk id="19" creationId="{4336877D-EA2E-4638-FC43-60FB95010447}"/>
          </ac:picMkLst>
        </pc:picChg>
        <pc:picChg chg="add mod">
          <ac:chgData name="Ms E Hatfield" userId="S::ehatfield@hartfordhigh.co.uk::18f839c7-b69c-47a2-8d32-cf1bd30136b6" providerId="AD" clId="Web-{98E15151-ADDF-CE3A-D4E2-F57E3B41555E}" dt="2025-06-12T15:08:56.844" v="72" actId="1076"/>
          <ac:picMkLst>
            <pc:docMk/>
            <pc:sldMk cId="59912757" sldId="267"/>
            <ac:picMk id="21" creationId="{CAAE7285-A732-1B19-BB0F-CFF7F98A7E8A}"/>
          </ac:picMkLst>
        </pc:picChg>
        <pc:picChg chg="add mod">
          <ac:chgData name="Ms E Hatfield" userId="S::ehatfield@hartfordhigh.co.uk::18f839c7-b69c-47a2-8d32-cf1bd30136b6" providerId="AD" clId="Web-{98E15151-ADDF-CE3A-D4E2-F57E3B41555E}" dt="2025-06-12T15:09:10.798" v="74" actId="1076"/>
          <ac:picMkLst>
            <pc:docMk/>
            <pc:sldMk cId="59912757" sldId="267"/>
            <ac:picMk id="23" creationId="{D15046A3-238B-542C-09D5-962A590D1DBD}"/>
          </ac:picMkLst>
        </pc:picChg>
        <pc:picChg chg="add mod">
          <ac:chgData name="Ms E Hatfield" userId="S::ehatfield@hartfordhigh.co.uk::18f839c7-b69c-47a2-8d32-cf1bd30136b6" providerId="AD" clId="Web-{98E15151-ADDF-CE3A-D4E2-F57E3B41555E}" dt="2025-06-12T15:09:30.034" v="76" actId="1076"/>
          <ac:picMkLst>
            <pc:docMk/>
            <pc:sldMk cId="59912757" sldId="267"/>
            <ac:picMk id="25" creationId="{54EAF7BB-1907-214B-46D0-E4CDF03C75C4}"/>
          </ac:picMkLst>
        </pc:picChg>
      </pc:sldChg>
      <pc:sldChg chg="addSp delSp modSp del">
        <pc:chgData name="Ms E Hatfield" userId="S::ehatfield@hartfordhigh.co.uk::18f839c7-b69c-47a2-8d32-cf1bd30136b6" providerId="AD" clId="Web-{98E15151-ADDF-CE3A-D4E2-F57E3B41555E}" dt="2025-06-12T15:09:33.893" v="77"/>
        <pc:sldMkLst>
          <pc:docMk/>
          <pc:sldMk cId="2864385311" sldId="268"/>
        </pc:sldMkLst>
        <pc:spChg chg="del">
          <ac:chgData name="Ms E Hatfield" userId="S::ehatfield@hartfordhigh.co.uk::18f839c7-b69c-47a2-8d32-cf1bd30136b6" providerId="AD" clId="Web-{98E15151-ADDF-CE3A-D4E2-F57E3B41555E}" dt="2025-06-12T14:59:57.681" v="23"/>
          <ac:spMkLst>
            <pc:docMk/>
            <pc:sldMk cId="2864385311" sldId="268"/>
            <ac:spMk id="4" creationId="{00000000-0000-0000-0000-000000000000}"/>
          </ac:spMkLst>
        </pc:spChg>
        <pc:spChg chg="add del mod">
          <ac:chgData name="Ms E Hatfield" userId="S::ehatfield@hartfordhigh.co.uk::18f839c7-b69c-47a2-8d32-cf1bd30136b6" providerId="AD" clId="Web-{98E15151-ADDF-CE3A-D4E2-F57E3B41555E}" dt="2025-06-12T15:07:15.352" v="44"/>
          <ac:spMkLst>
            <pc:docMk/>
            <pc:sldMk cId="2864385311" sldId="268"/>
            <ac:spMk id="7" creationId="{B7D658AB-C023-95B1-6973-5A79D057C034}"/>
          </ac:spMkLst>
        </pc:spChg>
        <pc:spChg chg="add mod">
          <ac:chgData name="Ms E Hatfield" userId="S::ehatfield@hartfordhigh.co.uk::18f839c7-b69c-47a2-8d32-cf1bd30136b6" providerId="AD" clId="Web-{98E15151-ADDF-CE3A-D4E2-F57E3B41555E}" dt="2025-06-12T15:00:01.229" v="25" actId="20577"/>
          <ac:spMkLst>
            <pc:docMk/>
            <pc:sldMk cId="2864385311" sldId="268"/>
            <ac:spMk id="12" creationId="{5671ACE9-D098-4D03-F6D3-33711240ADD0}"/>
          </ac:spMkLst>
        </pc:spChg>
      </pc:sldChg>
      <pc:sldChg chg="addSp delSp modSp">
        <pc:chgData name="Ms E Hatfield" userId="S::ehatfield@hartfordhigh.co.uk::18f839c7-b69c-47a2-8d32-cf1bd30136b6" providerId="AD" clId="Web-{98E15151-ADDF-CE3A-D4E2-F57E3B41555E}" dt="2025-06-12T15:16:35.532" v="147" actId="14100"/>
        <pc:sldMkLst>
          <pc:docMk/>
          <pc:sldMk cId="253425338" sldId="270"/>
        </pc:sldMkLst>
        <pc:spChg chg="add mod">
          <ac:chgData name="Ms E Hatfield" userId="S::ehatfield@hartfordhigh.co.uk::18f839c7-b69c-47a2-8d32-cf1bd30136b6" providerId="AD" clId="Web-{98E15151-ADDF-CE3A-D4E2-F57E3B41555E}" dt="2025-06-12T15:12:37.171" v="124" actId="20577"/>
          <ac:spMkLst>
            <pc:docMk/>
            <pc:sldMk cId="253425338" sldId="270"/>
            <ac:spMk id="7" creationId="{EE21B25C-94DF-A728-F000-3E4F1C4D6A0A}"/>
          </ac:spMkLst>
        </pc:spChg>
        <pc:spChg chg="del">
          <ac:chgData name="Ms E Hatfield" userId="S::ehatfield@hartfordhigh.co.uk::18f839c7-b69c-47a2-8d32-cf1bd30136b6" providerId="AD" clId="Web-{98E15151-ADDF-CE3A-D4E2-F57E3B41555E}" dt="2025-06-12T15:10:41.695" v="79"/>
          <ac:spMkLst>
            <pc:docMk/>
            <pc:sldMk cId="253425338" sldId="270"/>
            <ac:spMk id="9" creationId="{00000000-0000-0000-0000-000000000000}"/>
          </ac:spMkLst>
        </pc:spChg>
        <pc:spChg chg="add mod">
          <ac:chgData name="Ms E Hatfield" userId="S::ehatfield@hartfordhigh.co.uk::18f839c7-b69c-47a2-8d32-cf1bd30136b6" providerId="AD" clId="Web-{98E15151-ADDF-CE3A-D4E2-F57E3B41555E}" dt="2025-06-12T15:16:35.532" v="147" actId="14100"/>
          <ac:spMkLst>
            <pc:docMk/>
            <pc:sldMk cId="253425338" sldId="270"/>
            <ac:spMk id="10" creationId="{D7B2AB95-EDCC-A26B-5669-9274732FA60B}"/>
          </ac:spMkLst>
        </pc:spChg>
        <pc:spChg chg="mod">
          <ac:chgData name="Ms E Hatfield" userId="S::ehatfield@hartfordhigh.co.uk::18f839c7-b69c-47a2-8d32-cf1bd30136b6" providerId="AD" clId="Web-{98E15151-ADDF-CE3A-D4E2-F57E3B41555E}" dt="2025-06-12T15:15:07.244" v="130" actId="14100"/>
          <ac:spMkLst>
            <pc:docMk/>
            <pc:sldMk cId="253425338" sldId="270"/>
            <ac:spMk id="12" creationId="{00000000-0000-0000-0000-000000000000}"/>
          </ac:spMkLst>
        </pc:spChg>
        <pc:spChg chg="mod">
          <ac:chgData name="Ms E Hatfield" userId="S::ehatfield@hartfordhigh.co.uk::18f839c7-b69c-47a2-8d32-cf1bd30136b6" providerId="AD" clId="Web-{98E15151-ADDF-CE3A-D4E2-F57E3B41555E}" dt="2025-06-12T15:12:22.405" v="106" actId="20577"/>
          <ac:spMkLst>
            <pc:docMk/>
            <pc:sldMk cId="253425338" sldId="270"/>
            <ac:spMk id="14" creationId="{00000000-0000-0000-0000-000000000000}"/>
          </ac:spMkLst>
        </pc:spChg>
        <pc:picChg chg="mod">
          <ac:chgData name="Ms E Hatfield" userId="S::ehatfield@hartfordhigh.co.uk::18f839c7-b69c-47a2-8d32-cf1bd30136b6" providerId="AD" clId="Web-{98E15151-ADDF-CE3A-D4E2-F57E3B41555E}" dt="2025-06-12T15:11:51.700" v="95" actId="1076"/>
          <ac:picMkLst>
            <pc:docMk/>
            <pc:sldMk cId="253425338" sldId="270"/>
            <ac:picMk id="2" creationId="{00000000-0000-0000-0000-000000000000}"/>
          </ac:picMkLst>
        </pc:picChg>
        <pc:picChg chg="del">
          <ac:chgData name="Ms E Hatfield" userId="S::ehatfield@hartfordhigh.co.uk::18f839c7-b69c-47a2-8d32-cf1bd30136b6" providerId="AD" clId="Web-{98E15151-ADDF-CE3A-D4E2-F57E3B41555E}" dt="2025-06-12T15:10:39.226" v="78"/>
          <ac:picMkLst>
            <pc:docMk/>
            <pc:sldMk cId="253425338" sldId="270"/>
            <ac:picMk id="3" creationId="{00000000-0000-0000-0000-000000000000}"/>
          </ac:picMkLst>
        </pc:picChg>
        <pc:picChg chg="mod">
          <ac:chgData name="Ms E Hatfield" userId="S::ehatfield@hartfordhigh.co.uk::18f839c7-b69c-47a2-8d32-cf1bd30136b6" providerId="AD" clId="Web-{98E15151-ADDF-CE3A-D4E2-F57E3B41555E}" dt="2025-06-12T15:10:43.554" v="80" actId="1076"/>
          <ac:picMkLst>
            <pc:docMk/>
            <pc:sldMk cId="253425338" sldId="270"/>
            <ac:picMk id="4" creationId="{00000000-0000-0000-0000-000000000000}"/>
          </ac:picMkLst>
        </pc:picChg>
        <pc:picChg chg="add mod">
          <ac:chgData name="Ms E Hatfield" userId="S::ehatfield@hartfordhigh.co.uk::18f839c7-b69c-47a2-8d32-cf1bd30136b6" providerId="AD" clId="Web-{98E15151-ADDF-CE3A-D4E2-F57E3B41555E}" dt="2025-06-12T15:15:10.182" v="131" actId="1076"/>
          <ac:picMkLst>
            <pc:docMk/>
            <pc:sldMk cId="253425338" sldId="270"/>
            <ac:picMk id="8" creationId="{F5BA1780-B39F-E81C-C09C-956919C953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86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4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6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R 071 inside Hartford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"/>
            <a:ext cx="12192000" cy="65994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4606" y="274639"/>
            <a:ext cx="9967793" cy="404701"/>
          </a:xfrm>
        </p:spPr>
        <p:txBody>
          <a:bodyPr>
            <a:normAutofit/>
          </a:bodyPr>
          <a:lstStyle>
            <a:lvl1pPr algn="l">
              <a:defRPr sz="2400" b="0" i="0">
                <a:solidFill>
                  <a:schemeClr val="bg1"/>
                </a:solidFill>
                <a:latin typeface="Avenir Next Regular"/>
                <a:cs typeface="Avenir Next Regular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8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77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8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9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4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3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7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7017E-774E-474F-9B35-62E37A9E98D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721F-A8B3-4178-9F17-02773C19A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8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316" y="4031399"/>
            <a:ext cx="1864284" cy="2801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1929"/>
          <a:stretch/>
        </p:blipFill>
        <p:spPr>
          <a:xfrm>
            <a:off x="174579" y="1375269"/>
            <a:ext cx="6257381" cy="1230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579" y="1021086"/>
            <a:ext cx="153270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Rounding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579" y="2774976"/>
            <a:ext cx="245897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Integer- whole number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580" y="3282752"/>
            <a:ext cx="245897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Square number- multiply an integer by itself.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6838" y="2700832"/>
            <a:ext cx="224317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Cube number- multiply an integer by itself 3 times.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9" y="5091335"/>
            <a:ext cx="3710262" cy="16621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03291" y="2682643"/>
            <a:ext cx="367494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Product- The answer when two or more values are multiplied together.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6837" y="3773080"/>
            <a:ext cx="224317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Sum- The result of adding two or more numbers.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35" y="1021086"/>
            <a:ext cx="2979678" cy="26596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4579" y="4586155"/>
            <a:ext cx="167204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/>
              <a:t>Place value: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1960" y="955706"/>
            <a:ext cx="20588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Negative numbers: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1715" y="1525298"/>
            <a:ext cx="189914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Negative number- a number less than zero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376" y="4249810"/>
            <a:ext cx="3886537" cy="25834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31905" y="3369464"/>
            <a:ext cx="33589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Prime- a number with 2 factors 1 and itself.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0358" y="4791783"/>
            <a:ext cx="17598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Even number- divisible by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23462" y="5541512"/>
            <a:ext cx="175988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Odd number- not  divisible by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57A1F-BA03-3798-7C06-9208F31AD2F9}"/>
              </a:ext>
            </a:extLst>
          </p:cNvPr>
          <p:cNvSpPr txBox="1"/>
          <p:nvPr/>
        </p:nvSpPr>
        <p:spPr>
          <a:xfrm>
            <a:off x="1741714" y="235132"/>
            <a:ext cx="94313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u="sng">
                <a:latin typeface="Arial"/>
                <a:cs typeface="Arial"/>
              </a:rPr>
              <a:t>Year 7 Half Term 1 Knowledge Organiser</a:t>
            </a:r>
          </a:p>
        </p:txBody>
      </p:sp>
    </p:spTree>
    <p:extLst>
      <p:ext uri="{BB962C8B-B14F-4D97-AF65-F5344CB8AC3E}">
        <p14:creationId xmlns:p14="http://schemas.microsoft.com/office/powerpoint/2010/main" val="377002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5349" y="3614057"/>
            <a:ext cx="1881051" cy="418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9" y="809654"/>
            <a:ext cx="4426288" cy="3422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230" y="854450"/>
            <a:ext cx="4871080" cy="3247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163" y="809654"/>
            <a:ext cx="2179707" cy="5729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4547" y="4754015"/>
            <a:ext cx="1940937" cy="17007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337" y="4328160"/>
            <a:ext cx="116694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Division-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90" y="4697492"/>
            <a:ext cx="4151149" cy="210112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" y="4793994"/>
            <a:ext cx="2475071" cy="18635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78480" y="4259570"/>
            <a:ext cx="173375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Multiplication-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5121" y="4167237"/>
            <a:ext cx="202038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Prime numbers: </a:t>
            </a:r>
          </a:p>
          <a:p>
            <a:r>
              <a:rPr lang="en-GB"/>
              <a:t>2,3,5,7,11,13,17,19,23,29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56140" y="5254440"/>
            <a:ext cx="202038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Square numbers: </a:t>
            </a:r>
          </a:p>
          <a:p>
            <a:r>
              <a:rPr lang="en-GB"/>
              <a:t>1,4,9,16,25,36,49,64,81,100,121,144,169,196,225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558C0-0152-CABB-DF34-2BFFAC19435A}"/>
              </a:ext>
            </a:extLst>
          </p:cNvPr>
          <p:cNvSpPr txBox="1"/>
          <p:nvPr/>
        </p:nvSpPr>
        <p:spPr>
          <a:xfrm>
            <a:off x="1741714" y="235132"/>
            <a:ext cx="94313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u="sng">
                <a:latin typeface="Arial"/>
                <a:cs typeface="Arial"/>
              </a:rPr>
              <a:t>Year 7 Half Term 2 Knowledge Organiser</a:t>
            </a:r>
          </a:p>
        </p:txBody>
      </p:sp>
    </p:spTree>
    <p:extLst>
      <p:ext uri="{BB962C8B-B14F-4D97-AF65-F5344CB8AC3E}">
        <p14:creationId xmlns:p14="http://schemas.microsoft.com/office/powerpoint/2010/main" val="259349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9174" y="711731"/>
            <a:ext cx="349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/>
              <a:t>Fractions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9" y="1308925"/>
            <a:ext cx="2561345" cy="28363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9233" y="931314"/>
            <a:ext cx="137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Fraction wall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55" y="1300646"/>
            <a:ext cx="2997497" cy="268737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09" y="2976457"/>
            <a:ext cx="3048001" cy="3581098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19" y="1300646"/>
            <a:ext cx="2302315" cy="1556195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2" y="4537366"/>
            <a:ext cx="3392344" cy="18858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6451" y="4312301"/>
            <a:ext cx="226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Fraction of an amount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27" y="4496967"/>
            <a:ext cx="4783840" cy="1896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8873" y="4057829"/>
            <a:ext cx="304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Adding &amp; Subtracting fractions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36B31-FE20-EAC5-6086-51E99671AFA0}"/>
              </a:ext>
            </a:extLst>
          </p:cNvPr>
          <p:cNvSpPr txBox="1"/>
          <p:nvPr/>
        </p:nvSpPr>
        <p:spPr>
          <a:xfrm>
            <a:off x="300092" y="60078"/>
            <a:ext cx="94313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u="sng">
                <a:latin typeface="Arial"/>
                <a:cs typeface="Arial"/>
              </a:rPr>
              <a:t>Year 7 Half Term 3 Knowledge Organiser</a:t>
            </a:r>
          </a:p>
        </p:txBody>
      </p:sp>
    </p:spTree>
    <p:extLst>
      <p:ext uri="{BB962C8B-B14F-4D97-AF65-F5344CB8AC3E}">
        <p14:creationId xmlns:p14="http://schemas.microsoft.com/office/powerpoint/2010/main" val="174236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85" y="992778"/>
            <a:ext cx="2832884" cy="3382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5" y="4565008"/>
            <a:ext cx="4050841" cy="1757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574" y="1597650"/>
            <a:ext cx="2275115" cy="3420011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54" y="995262"/>
            <a:ext cx="3490262" cy="2278577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55" y="3421465"/>
            <a:ext cx="5455410" cy="3179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0D6C8-6E69-FC66-FAC5-C9EBEE330246}"/>
              </a:ext>
            </a:extLst>
          </p:cNvPr>
          <p:cNvSpPr txBox="1"/>
          <p:nvPr/>
        </p:nvSpPr>
        <p:spPr>
          <a:xfrm>
            <a:off x="1741714" y="235132"/>
            <a:ext cx="94313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u="sng">
                <a:latin typeface="Arial"/>
                <a:cs typeface="Arial"/>
              </a:rPr>
              <a:t>Year 7 Half Term 4 Knowledge Organiser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1F77F-6A94-EB45-DAD8-3C53603BBF3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66" r="55710" b="-1722"/>
          <a:stretch>
            <a:fillRect/>
          </a:stretch>
        </p:blipFill>
        <p:spPr>
          <a:xfrm>
            <a:off x="6812206" y="889198"/>
            <a:ext cx="2797916" cy="14426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rcRect l="38723" b="-287"/>
          <a:stretch>
            <a:fillRect/>
          </a:stretch>
        </p:blipFill>
        <p:spPr>
          <a:xfrm>
            <a:off x="6809147" y="1610007"/>
            <a:ext cx="2801080" cy="10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0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5" y="691125"/>
            <a:ext cx="3048264" cy="10135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" y="1858892"/>
            <a:ext cx="4625741" cy="99068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" y="2934918"/>
            <a:ext cx="4069433" cy="98306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" y="3910646"/>
            <a:ext cx="3246401" cy="89161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38" y="692210"/>
            <a:ext cx="1394581" cy="116596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" y="4794927"/>
            <a:ext cx="4054191" cy="97544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07" y="4354535"/>
            <a:ext cx="1341236" cy="754445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72" y="749380"/>
            <a:ext cx="3999008" cy="32107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8C2A74-06F5-50F0-4F02-E0BF38FF14E6}"/>
              </a:ext>
            </a:extLst>
          </p:cNvPr>
          <p:cNvSpPr txBox="1"/>
          <p:nvPr/>
        </p:nvSpPr>
        <p:spPr>
          <a:xfrm>
            <a:off x="1741714" y="235132"/>
            <a:ext cx="94313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u="sng">
                <a:latin typeface="Arial"/>
                <a:cs typeface="Arial"/>
              </a:rPr>
              <a:t>Year 7 Half Term 5 Knowledge Organiser</a:t>
            </a:r>
          </a:p>
        </p:txBody>
      </p:sp>
      <p:pic>
        <p:nvPicPr>
          <p:cNvPr id="17" name="Picture 16" descr="A circular protractor with numbers&#10;&#10;AI-generated content may be incorrect.">
            <a:extLst>
              <a:ext uri="{FF2B5EF4-FFF2-40B4-BE49-F238E27FC236}">
                <a16:creationId xmlns:a16="http://schemas.microsoft.com/office/drawing/2014/main" id="{95FB87E6-FA43-D571-8864-E1F12BD432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2498" y="5502307"/>
            <a:ext cx="2917548" cy="1358256"/>
          </a:xfrm>
          <a:prstGeom prst="rect">
            <a:avLst/>
          </a:prstGeom>
        </p:spPr>
      </p:pic>
      <p:pic>
        <p:nvPicPr>
          <p:cNvPr id="19" name="Picture 18" descr="Screen Clipping">
            <a:extLst>
              <a:ext uri="{FF2B5EF4-FFF2-40B4-BE49-F238E27FC236}">
                <a16:creationId xmlns:a16="http://schemas.microsoft.com/office/drawing/2014/main" id="{4336877D-EA2E-4638-FC43-60FB950104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87" y="748705"/>
            <a:ext cx="3452159" cy="4580017"/>
          </a:xfrm>
          <a:prstGeom prst="rect">
            <a:avLst/>
          </a:prstGeom>
        </p:spPr>
      </p:pic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id="{CAAE7285-A732-1B19-BB0F-CFF7F98A7E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6" y="5874340"/>
            <a:ext cx="4648759" cy="807817"/>
          </a:xfrm>
          <a:prstGeom prst="rect">
            <a:avLst/>
          </a:prstGeom>
        </p:spPr>
      </p:pic>
      <p:pic>
        <p:nvPicPr>
          <p:cNvPr id="23" name="Picture 22" descr="Screen Clipping">
            <a:extLst>
              <a:ext uri="{FF2B5EF4-FFF2-40B4-BE49-F238E27FC236}">
                <a16:creationId xmlns:a16="http://schemas.microsoft.com/office/drawing/2014/main" id="{D15046A3-238B-542C-09D5-962A590D1D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90" y="4195314"/>
            <a:ext cx="3718074" cy="1057988"/>
          </a:xfrm>
          <a:prstGeom prst="rect">
            <a:avLst/>
          </a:prstGeom>
        </p:spPr>
      </p:pic>
      <p:pic>
        <p:nvPicPr>
          <p:cNvPr id="25" name="Picture 24" descr="Screen Clipping">
            <a:extLst>
              <a:ext uri="{FF2B5EF4-FFF2-40B4-BE49-F238E27FC236}">
                <a16:creationId xmlns:a16="http://schemas.microsoft.com/office/drawing/2014/main" id="{54EAF7BB-1907-214B-46D0-E4CDF03C75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28" y="5718546"/>
            <a:ext cx="3430938" cy="9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7" y="1166652"/>
            <a:ext cx="6341048" cy="2525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659" y="766951"/>
            <a:ext cx="3862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</a:rPr>
              <a:t>Averages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1714" y="235132"/>
            <a:ext cx="943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>
                <a:latin typeface="Arial" panose="020B0604020202020204" pitchFamily="34" charset="0"/>
                <a:cs typeface="Arial" panose="020B0604020202020204" pitchFamily="34" charset="0"/>
              </a:rPr>
              <a:t>Year 7 Half Term 6 Knowledge Organiser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609" y="3886058"/>
            <a:ext cx="483313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u="sng">
                <a:latin typeface="Arial"/>
                <a:cs typeface="Arial"/>
              </a:rPr>
              <a:t> 2 way table- </a:t>
            </a:r>
            <a:r>
              <a:rPr lang="en-GB" sz="2000">
                <a:solidFill>
                  <a:srgbClr val="141414"/>
                </a:solidFill>
                <a:ea typeface="+mn-lt"/>
                <a:cs typeface="+mn-lt"/>
              </a:rPr>
              <a:t>shows the frequency of data which satisfies two variables.</a:t>
            </a:r>
            <a:endParaRPr lang="en-GB" sz="2000" u="sng">
              <a:latin typeface="Arial"/>
              <a:cs typeface="Arial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4" y="4595201"/>
            <a:ext cx="4184036" cy="1647352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89" y="3743294"/>
            <a:ext cx="3558180" cy="29916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80923" y="3382745"/>
            <a:ext cx="135190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u="sng"/>
              <a:t>Coordinates</a:t>
            </a:r>
            <a:endParaRPr lang="en-GB" u="sng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1B25C-94DF-A728-F000-3E4F1C4D6A0A}"/>
              </a:ext>
            </a:extLst>
          </p:cNvPr>
          <p:cNvSpPr txBox="1"/>
          <p:nvPr/>
        </p:nvSpPr>
        <p:spPr>
          <a:xfrm>
            <a:off x="7126247" y="808421"/>
            <a:ext cx="125226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u="sng">
                <a:ea typeface="Calibri"/>
                <a:cs typeface="Calibri"/>
              </a:rPr>
              <a:t>Sequences:</a:t>
            </a:r>
          </a:p>
        </p:txBody>
      </p:sp>
      <p:pic>
        <p:nvPicPr>
          <p:cNvPr id="8" name="Picture 7" descr="A graph of a quadratic function&#10;&#10;AI-generated content may be incorrect.">
            <a:extLst>
              <a:ext uri="{FF2B5EF4-FFF2-40B4-BE49-F238E27FC236}">
                <a16:creationId xmlns:a16="http://schemas.microsoft.com/office/drawing/2014/main" id="{F5BA1780-B39F-E81C-C09C-956919C95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013" y="3884270"/>
            <a:ext cx="3069110" cy="2518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B2AB95-EDCC-A26B-5669-9274732FA60B}"/>
              </a:ext>
            </a:extLst>
          </p:cNvPr>
          <p:cNvSpPr txBox="1"/>
          <p:nvPr/>
        </p:nvSpPr>
        <p:spPr>
          <a:xfrm>
            <a:off x="6835347" y="1171832"/>
            <a:ext cx="522484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§"/>
            </a:pPr>
            <a:r>
              <a:rPr lang="en-GB" b="1"/>
              <a:t>Sequence</a:t>
            </a:r>
            <a:r>
              <a:rPr lang="en-GB"/>
              <a:t>: a number pattern</a:t>
            </a:r>
            <a:endParaRPr lang="en-GB">
              <a:ea typeface="Calibri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en-GB" b="1"/>
              <a:t>Term</a:t>
            </a:r>
            <a:r>
              <a:rPr lang="en-GB"/>
              <a:t> : a number contained in a sequence</a:t>
            </a:r>
            <a:endParaRPr lang="en-GB">
              <a:ea typeface="Calibri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en-GB" b="1"/>
              <a:t>First term</a:t>
            </a:r>
            <a:r>
              <a:rPr lang="en-GB"/>
              <a:t>: the first number in a sequence</a:t>
            </a:r>
            <a:endParaRPr lang="en-GB">
              <a:ea typeface="Calibri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en-GB" b="1"/>
              <a:t>Term-to-term rule</a:t>
            </a:r>
            <a:r>
              <a:rPr lang="en-GB"/>
              <a:t>: describes how to get from one term to the next</a:t>
            </a:r>
            <a:endParaRPr lang="en-GB">
              <a:ea typeface="Calibri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en-GB" b="1"/>
              <a:t>Nth term –</a:t>
            </a:r>
            <a:r>
              <a:rPr lang="en-GB"/>
              <a:t> the rule that allows us to find any term in a sequence </a:t>
            </a:r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25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B0092A580C54CB42417607B585DEF" ma:contentTypeVersion="13" ma:contentTypeDescription="Create a new document." ma:contentTypeScope="" ma:versionID="f006b874421992e97333b2626e8678d9">
  <xsd:schema xmlns:xsd="http://www.w3.org/2001/XMLSchema" xmlns:xs="http://www.w3.org/2001/XMLSchema" xmlns:p="http://schemas.microsoft.com/office/2006/metadata/properties" xmlns:ns2="2de0c8cb-dcfa-47c1-9663-efdf8a52ffd3" xmlns:ns3="edd0a7cf-e1a5-4121-81f2-52b09736f6fa" targetNamespace="http://schemas.microsoft.com/office/2006/metadata/properties" ma:root="true" ma:fieldsID="815e7194ab275d44b70ecbbda3ed181e" ns2:_="" ns3:_="">
    <xsd:import namespace="2de0c8cb-dcfa-47c1-9663-efdf8a52ffd3"/>
    <xsd:import namespace="edd0a7cf-e1a5-4121-81f2-52b09736f6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0c8cb-dcfa-47c1-9663-efdf8a52f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49cd6a-d180-499f-81d4-cddb7215bc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0a7cf-e1a5-4121-81f2-52b09736f6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bd22e93-d5c7-48a4-872e-7dbdaeb545fd}" ma:internalName="TaxCatchAll" ma:showField="CatchAllData" ma:web="edd0a7cf-e1a5-4121-81f2-52b09736f6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e0c8cb-dcfa-47c1-9663-efdf8a52ffd3">
      <Terms xmlns="http://schemas.microsoft.com/office/infopath/2007/PartnerControls"/>
    </lcf76f155ced4ddcb4097134ff3c332f>
    <TaxCatchAll xmlns="edd0a7cf-e1a5-4121-81f2-52b09736f6fa" xsi:nil="true"/>
  </documentManagement>
</p:properties>
</file>

<file path=customXml/itemProps1.xml><?xml version="1.0" encoding="utf-8"?>
<ds:datastoreItem xmlns:ds="http://schemas.openxmlformats.org/officeDocument/2006/customXml" ds:itemID="{E06A48B8-5252-4C26-9B5A-0EA6383772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9E4DAC-72B4-4FAF-8F8A-8112B1123D92}">
  <ds:schemaRefs>
    <ds:schemaRef ds:uri="2de0c8cb-dcfa-47c1-9663-efdf8a52ffd3"/>
    <ds:schemaRef ds:uri="edd0a7cf-e1a5-4121-81f2-52b09736f6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82ED18B-46F4-486C-B83C-E12D1CAD7D2B}">
  <ds:schemaRefs>
    <ds:schemaRef ds:uri="2de0c8cb-dcfa-47c1-9663-efdf8a52ffd3"/>
    <ds:schemaRef ds:uri="edd0a7cf-e1a5-4121-81f2-52b09736f6f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– Half term 1 Maths Knowledge organiser</dc:title>
  <dc:creator>abillington</dc:creator>
  <cp:revision>1</cp:revision>
  <dcterms:created xsi:type="dcterms:W3CDTF">2021-06-30T09:05:52Z</dcterms:created>
  <dcterms:modified xsi:type="dcterms:W3CDTF">2025-06-12T15:16:43Z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0x01010070CB0092A580C54CB42417607B585DEF</vt:lpwstr>
  </property>
  <property fmtid="{D5CDD505-2E9C-101B-9397-08002B2CF9AE}" pid="3" name="MediaServiceImageTags">
    <vt:lpwstr/>
  </property>
</Properties>
</file>