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8" r:id="rId2"/>
    <p:sldId id="260" r:id="rId3"/>
    <p:sldId id="264" r:id="rId4"/>
    <p:sldId id="265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6"/>
  </p:normalViewPr>
  <p:slideViewPr>
    <p:cSldViewPr snapToGrid="0" snapToObjects="1">
      <p:cViewPr varScale="1">
        <p:scale>
          <a:sx n="96" d="100"/>
          <a:sy n="96" d="100"/>
        </p:scale>
        <p:origin x="20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CCFE5-F246-4076-B96C-A01EFA37D21A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1344F-D125-4297-9627-8157CC550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FE5BB-178E-43D4-B108-07404D11C84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2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person's head with icons&#10;&#10;Description automatically generated">
            <a:extLst>
              <a:ext uri="{FF2B5EF4-FFF2-40B4-BE49-F238E27FC236}">
                <a16:creationId xmlns:a16="http://schemas.microsoft.com/office/drawing/2014/main" id="{F956F12D-7F95-2C39-E898-F5ACEF833A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925" r="167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screen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AC7453F3-A365-1A35-364F-9381A2F67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585" r="16698"/>
          <a:stretch/>
        </p:blipFill>
        <p:spPr>
          <a:xfrm>
            <a:off x="0" y="0"/>
            <a:ext cx="9144000" cy="66182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F90072-0ADB-5EE6-5FEF-E7306135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/>
          </a:bodyPr>
          <a:lstStyle>
            <a:lvl1pPr algn="l">
              <a:defRPr sz="2400" b="0" i="0">
                <a:solidFill>
                  <a:schemeClr val="bg1"/>
                </a:solidFill>
                <a:latin typeface="Avenir Next Regular"/>
                <a:cs typeface="Avenir Next Regular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screen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75DBFC8F-934E-A23D-7331-903ADE1A3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585" r="16698"/>
          <a:stretch/>
        </p:blipFill>
        <p:spPr>
          <a:xfrm>
            <a:off x="0" y="0"/>
            <a:ext cx="9144000" cy="66182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5933C0-DF71-F987-B957-4F1949A1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/>
          </a:bodyPr>
          <a:lstStyle>
            <a:lvl1pPr algn="l">
              <a:defRPr sz="2400" b="0" i="0">
                <a:solidFill>
                  <a:schemeClr val="bg1"/>
                </a:solidFill>
                <a:latin typeface="Avenir Next Regular"/>
                <a:cs typeface="Avenir Next Regular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6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2E42C-8DBD-BC43-8C92-5192EDDB1B7C}" type="datetimeFigureOut">
              <a:rPr lang="en-US" smtClean="0"/>
              <a:t>11/23/25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37C50-25E0-3C4C-BF55-55F786DF3D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73" y="5126182"/>
            <a:ext cx="3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7 HT1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301" y="925532"/>
            <a:ext cx="5606884" cy="303526"/>
          </a:xfrm>
        </p:spPr>
        <p:txBody>
          <a:bodyPr>
            <a:normAutofit fontScale="90000"/>
          </a:bodyPr>
          <a:lstStyle/>
          <a:p>
            <a:r>
              <a:rPr lang="en-GB" sz="1500" dirty="0"/>
              <a:t>Knowledge Organiser YR7 HT3 – Medieval Realms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424" t="17809" r="16164" b="11943"/>
          <a:stretch/>
        </p:blipFill>
        <p:spPr>
          <a:xfrm>
            <a:off x="808678" y="1278978"/>
            <a:ext cx="7633757" cy="472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784" y="925532"/>
            <a:ext cx="5606884" cy="231263"/>
          </a:xfrm>
        </p:spPr>
        <p:txBody>
          <a:bodyPr>
            <a:normAutofit fontScale="90000"/>
          </a:bodyPr>
          <a:lstStyle/>
          <a:p>
            <a:r>
              <a:rPr lang="en-GB" sz="1500" dirty="0"/>
              <a:t>Knowledge Organiser YR7 HT3 – Medieval Realms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341" t="18680" r="7978" b="14271"/>
          <a:stretch/>
        </p:blipFill>
        <p:spPr>
          <a:xfrm>
            <a:off x="338959" y="1156795"/>
            <a:ext cx="8710448" cy="48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301" y="925532"/>
            <a:ext cx="5606884" cy="303526"/>
          </a:xfrm>
        </p:spPr>
        <p:txBody>
          <a:bodyPr>
            <a:normAutofit fontScale="90000"/>
          </a:bodyPr>
          <a:lstStyle/>
          <a:p>
            <a:r>
              <a:rPr lang="en-GB" sz="1500" dirty="0"/>
              <a:t>Knowledge Organiser YR7 HT3 – Medieval Realms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765" t="20038" r="11365" b="7052"/>
          <a:stretch/>
        </p:blipFill>
        <p:spPr>
          <a:xfrm>
            <a:off x="70945" y="857251"/>
            <a:ext cx="900999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60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061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301" y="925532"/>
            <a:ext cx="5606884" cy="303526"/>
          </a:xfrm>
        </p:spPr>
        <p:txBody>
          <a:bodyPr>
            <a:normAutofit fontScale="90000"/>
          </a:bodyPr>
          <a:lstStyle/>
          <a:p>
            <a:r>
              <a:rPr lang="en-GB" sz="1500" dirty="0"/>
              <a:t>Knowledge Organiser YR7 HT4 – Tudors (Reformation)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187" t="19424" r="22196" b="10441"/>
          <a:stretch/>
        </p:blipFill>
        <p:spPr>
          <a:xfrm>
            <a:off x="137160" y="1320983"/>
            <a:ext cx="900684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10" t="18672" r="23284" b="12972"/>
          <a:stretch/>
        </p:blipFill>
        <p:spPr>
          <a:xfrm>
            <a:off x="130628" y="981348"/>
            <a:ext cx="8686800" cy="48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124" t="22070" r="23499" b="8652"/>
          <a:stretch/>
        </p:blipFill>
        <p:spPr>
          <a:xfrm>
            <a:off x="167130" y="955222"/>
            <a:ext cx="8709082" cy="487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48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861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301" y="925532"/>
            <a:ext cx="5606884" cy="303526"/>
          </a:xfrm>
        </p:spPr>
        <p:txBody>
          <a:bodyPr>
            <a:normAutofit fontScale="90000"/>
          </a:bodyPr>
          <a:lstStyle/>
          <a:p>
            <a:r>
              <a:rPr lang="en-GB" sz="1500" dirty="0"/>
              <a:t>Knowledge Organiser YR7 HT5 – Elizabethan England</a:t>
            </a:r>
          </a:p>
        </p:txBody>
      </p:sp>
      <p:pic>
        <p:nvPicPr>
          <p:cNvPr id="6" name="Picture 5" descr="Screen Shot 2022-03-31 at 20.4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9" y="1296943"/>
            <a:ext cx="8003861" cy="47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1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301" y="925532"/>
            <a:ext cx="5606884" cy="303526"/>
          </a:xfrm>
        </p:spPr>
        <p:txBody>
          <a:bodyPr>
            <a:normAutofit fontScale="90000"/>
          </a:bodyPr>
          <a:lstStyle/>
          <a:p>
            <a:r>
              <a:rPr lang="en-GB" sz="1500" dirty="0"/>
              <a:t>Knowledge Organiser YR7 HT5 – Elizabethan England</a:t>
            </a:r>
          </a:p>
        </p:txBody>
      </p:sp>
      <p:pic>
        <p:nvPicPr>
          <p:cNvPr id="3" name="Picture 2" descr="Screen Shot 2022-03-31 at 20.49.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1267" b="3473"/>
          <a:stretch/>
        </p:blipFill>
        <p:spPr>
          <a:xfrm>
            <a:off x="842512" y="1244852"/>
            <a:ext cx="7637552" cy="46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7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Ancient World (Including the Celts)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605" t="24242" r="22301" b="16082"/>
          <a:stretch/>
        </p:blipFill>
        <p:spPr>
          <a:xfrm>
            <a:off x="32048" y="825191"/>
            <a:ext cx="9046391" cy="59635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8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301" y="925532"/>
            <a:ext cx="5606884" cy="303526"/>
          </a:xfrm>
        </p:spPr>
        <p:txBody>
          <a:bodyPr>
            <a:normAutofit fontScale="90000"/>
          </a:bodyPr>
          <a:lstStyle/>
          <a:p>
            <a:r>
              <a:rPr lang="en-GB" sz="1500" dirty="0"/>
              <a:t>Knowledge Organiser YR7 HT6 – Stuarts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62" t="7920" r="3571" b="11821"/>
          <a:stretch/>
        </p:blipFill>
        <p:spPr>
          <a:xfrm>
            <a:off x="472966" y="1401963"/>
            <a:ext cx="8176392" cy="45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6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Romans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282" t="20277" r="22094" b="11490"/>
          <a:stretch/>
        </p:blipFill>
        <p:spPr>
          <a:xfrm>
            <a:off x="180499" y="937261"/>
            <a:ext cx="8597742" cy="57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5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Anglo-Saxons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t="24709" r="20396" b="12777"/>
          <a:stretch/>
        </p:blipFill>
        <p:spPr bwMode="auto">
          <a:xfrm>
            <a:off x="390293" y="857249"/>
            <a:ext cx="8463776" cy="5680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59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Vikings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28" t="20601" r="23269" b="17788"/>
          <a:stretch/>
        </p:blipFill>
        <p:spPr>
          <a:xfrm>
            <a:off x="-14457" y="942109"/>
            <a:ext cx="9170909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5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73" y="5153891"/>
            <a:ext cx="347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7 HT2</a:t>
            </a:r>
          </a:p>
        </p:txBody>
      </p:sp>
    </p:spTree>
    <p:extLst>
      <p:ext uri="{BB962C8B-B14F-4D97-AF65-F5344CB8AC3E}">
        <p14:creationId xmlns:p14="http://schemas.microsoft.com/office/powerpoint/2010/main" val="2917770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Why did William win the Battle of Hastings?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61" t="14742" r="21547" b="11626"/>
          <a:stretch/>
        </p:blipFill>
        <p:spPr>
          <a:xfrm>
            <a:off x="198155" y="805992"/>
            <a:ext cx="8766736" cy="60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4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54" y="274638"/>
            <a:ext cx="7475845" cy="404701"/>
          </a:xfrm>
        </p:spPr>
        <p:txBody>
          <a:bodyPr>
            <a:normAutofit fontScale="90000"/>
          </a:bodyPr>
          <a:lstStyle/>
          <a:p>
            <a:r>
              <a:rPr lang="en-US" dirty="0"/>
              <a:t>Why did William win the Battle of Hastings?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413" t="14834" r="22062" b="8780"/>
          <a:stretch/>
        </p:blipFill>
        <p:spPr>
          <a:xfrm>
            <a:off x="152399" y="872469"/>
            <a:ext cx="8534400" cy="63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8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36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88</Words>
  <Application>Microsoft Macintosh PowerPoint</Application>
  <PresentationFormat>On-screen Show (4:3)</PresentationFormat>
  <Paragraphs>16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Avenir Next Regular</vt:lpstr>
      <vt:lpstr>Calibri</vt:lpstr>
      <vt:lpstr>Office Theme</vt:lpstr>
      <vt:lpstr>PowerPoint Presentation</vt:lpstr>
      <vt:lpstr>Ancient World (Including the Celts)</vt:lpstr>
      <vt:lpstr>The Romans</vt:lpstr>
      <vt:lpstr>The Anglo-Saxons</vt:lpstr>
      <vt:lpstr>The Vikings</vt:lpstr>
      <vt:lpstr>PowerPoint Presentation</vt:lpstr>
      <vt:lpstr>Why did William win the Battle of Hastings?</vt:lpstr>
      <vt:lpstr>Why did William win the Battle of Hastings?</vt:lpstr>
      <vt:lpstr>PowerPoint Presentation</vt:lpstr>
      <vt:lpstr>Knowledge Organiser YR7 HT3 – Medieval Realms</vt:lpstr>
      <vt:lpstr>Knowledge Organiser YR7 HT3 – Medieval Realms</vt:lpstr>
      <vt:lpstr>Knowledge Organiser YR7 HT3 – Medieval Realms</vt:lpstr>
      <vt:lpstr>PowerPoint Presentation</vt:lpstr>
      <vt:lpstr>Knowledge Organiser YR7 HT4 – Tudors (Reformation)</vt:lpstr>
      <vt:lpstr>PowerPoint Presentation</vt:lpstr>
      <vt:lpstr>PowerPoint Presentation</vt:lpstr>
      <vt:lpstr>PowerPoint Presentation</vt:lpstr>
      <vt:lpstr>Knowledge Organiser YR7 HT5 – Elizabethan England</vt:lpstr>
      <vt:lpstr>Knowledge Organiser YR7 HT5 – Elizabethan England</vt:lpstr>
      <vt:lpstr>PowerPoint Presentation</vt:lpstr>
      <vt:lpstr>Knowledge Organiser YR7 HT6 – Stuarts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Caroline Grindrod</dc:creator>
  <cp:lastModifiedBy>Glen Griffiths</cp:lastModifiedBy>
  <cp:revision>16</cp:revision>
  <cp:lastPrinted>2021-07-07T09:24:06Z</cp:lastPrinted>
  <dcterms:created xsi:type="dcterms:W3CDTF">2020-06-25T14:38:52Z</dcterms:created>
  <dcterms:modified xsi:type="dcterms:W3CDTF">2025-11-23T13:31:40Z</dcterms:modified>
</cp:coreProperties>
</file>