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4"/>
  </p:sldMasterIdLst>
  <p:sldIdLst>
    <p:sldId id="263" r:id="rId5"/>
    <p:sldId id="264" r:id="rId6"/>
    <p:sldId id="268" r:id="rId7"/>
    <p:sldId id="269" r:id="rId8"/>
    <p:sldId id="258" r:id="rId9"/>
    <p:sldId id="259" r:id="rId10"/>
    <p:sldId id="256" r:id="rId11"/>
    <p:sldId id="260" r:id="rId12"/>
    <p:sldId id="261" r:id="rId13"/>
    <p:sldId id="262" r:id="rId14"/>
  </p:sldIdLst>
  <p:sldSz cx="12192000" cy="6858000"/>
  <p:notesSz cx="9926638" cy="143525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50"/>
    <a:srgbClr val="99FF99"/>
    <a:srgbClr val="00DE64"/>
    <a:srgbClr val="CCFF99"/>
    <a:srgbClr val="CCFFCC"/>
    <a:srgbClr val="66FF99"/>
    <a:srgbClr val="99FF66"/>
    <a:srgbClr val="66FF66"/>
    <a:srgbClr val="1A6196"/>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88" autoAdjust="0"/>
    <p:restoredTop sz="94660"/>
  </p:normalViewPr>
  <p:slideViewPr>
    <p:cSldViewPr snapToGrid="0">
      <p:cViewPr>
        <p:scale>
          <a:sx n="81" d="100"/>
          <a:sy n="81" d="100"/>
        </p:scale>
        <p:origin x="1070" y="13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s A Bolster-Woods" userId="160b2bde-a266-417e-a29f-e121be0e6e63" providerId="ADAL" clId="{B71FF560-FE1C-416E-8660-382532CDA0D6}"/>
    <pc:docChg chg="undo redo custSel addSld delSld modSld sldOrd modMainMaster">
      <pc:chgData name="Mrs A Bolster-Woods" userId="160b2bde-a266-417e-a29f-e121be0e6e63" providerId="ADAL" clId="{B71FF560-FE1C-416E-8660-382532CDA0D6}" dt="2026-06-28T19:22:17.712" v="3093" actId="20577"/>
      <pc:docMkLst>
        <pc:docMk/>
      </pc:docMkLst>
      <pc:sldChg chg="addSp delSp modSp mod">
        <pc:chgData name="Mrs A Bolster-Woods" userId="160b2bde-a266-417e-a29f-e121be0e6e63" providerId="ADAL" clId="{B71FF560-FE1C-416E-8660-382532CDA0D6}" dt="2026-06-28T14:53:29.816" v="677" actId="113"/>
        <pc:sldMkLst>
          <pc:docMk/>
          <pc:sldMk cId="1630628251" sldId="256"/>
        </pc:sldMkLst>
        <pc:spChg chg="del mod">
          <ac:chgData name="Mrs A Bolster-Woods" userId="160b2bde-a266-417e-a29f-e121be0e6e63" providerId="ADAL" clId="{B71FF560-FE1C-416E-8660-382532CDA0D6}" dt="2026-06-28T11:48:07.912" v="122" actId="478"/>
          <ac:spMkLst>
            <pc:docMk/>
            <pc:sldMk cId="1630628251" sldId="256"/>
            <ac:spMk id="11" creationId="{00000000-0000-0000-0000-000000000000}"/>
          </ac:spMkLst>
        </pc:spChg>
        <pc:spChg chg="add mod">
          <ac:chgData name="Mrs A Bolster-Woods" userId="160b2bde-a266-417e-a29f-e121be0e6e63" providerId="ADAL" clId="{B71FF560-FE1C-416E-8660-382532CDA0D6}" dt="2026-06-28T14:53:20.145" v="674" actId="1035"/>
          <ac:spMkLst>
            <pc:docMk/>
            <pc:sldMk cId="1630628251" sldId="256"/>
            <ac:spMk id="12" creationId="{AE51784E-AD6F-4789-BDE7-861DFD891A5C}"/>
          </ac:spMkLst>
        </pc:spChg>
        <pc:graphicFrameChg chg="mod modGraphic">
          <ac:chgData name="Mrs A Bolster-Woods" userId="160b2bde-a266-417e-a29f-e121be0e6e63" providerId="ADAL" clId="{B71FF560-FE1C-416E-8660-382532CDA0D6}" dt="2026-06-28T14:43:42.695" v="460" actId="14100"/>
          <ac:graphicFrameMkLst>
            <pc:docMk/>
            <pc:sldMk cId="1630628251" sldId="256"/>
            <ac:graphicFrameMk id="14" creationId="{CD792F71-E843-4316-B206-FEA996C624B1}"/>
          </ac:graphicFrameMkLst>
        </pc:graphicFrameChg>
        <pc:graphicFrameChg chg="mod modGraphic">
          <ac:chgData name="Mrs A Bolster-Woods" userId="160b2bde-a266-417e-a29f-e121be0e6e63" providerId="ADAL" clId="{B71FF560-FE1C-416E-8660-382532CDA0D6}" dt="2026-06-28T14:53:29.816" v="677" actId="113"/>
          <ac:graphicFrameMkLst>
            <pc:docMk/>
            <pc:sldMk cId="1630628251" sldId="256"/>
            <ac:graphicFrameMk id="34" creationId="{3343E0CD-1D35-4F0C-BF14-29AFBD6460CC}"/>
          </ac:graphicFrameMkLst>
        </pc:graphicFrameChg>
        <pc:graphicFrameChg chg="mod modGraphic">
          <ac:chgData name="Mrs A Bolster-Woods" userId="160b2bde-a266-417e-a29f-e121be0e6e63" providerId="ADAL" clId="{B71FF560-FE1C-416E-8660-382532CDA0D6}" dt="2026-06-28T14:51:27.263" v="658" actId="20577"/>
          <ac:graphicFrameMkLst>
            <pc:docMk/>
            <pc:sldMk cId="1630628251" sldId="256"/>
            <ac:graphicFrameMk id="49" creationId="{00000000-0000-0000-0000-000000000000}"/>
          </ac:graphicFrameMkLst>
        </pc:graphicFrameChg>
        <pc:picChg chg="mod">
          <ac:chgData name="Mrs A Bolster-Woods" userId="160b2bde-a266-417e-a29f-e121be0e6e63" providerId="ADAL" clId="{B71FF560-FE1C-416E-8660-382532CDA0D6}" dt="2026-06-28T14:49:10.082" v="573" actId="1038"/>
          <ac:picMkLst>
            <pc:docMk/>
            <pc:sldMk cId="1630628251" sldId="256"/>
            <ac:picMk id="38" creationId="{00000000-0000-0000-0000-000000000000}"/>
          </ac:picMkLst>
        </pc:picChg>
        <pc:picChg chg="mod">
          <ac:chgData name="Mrs A Bolster-Woods" userId="160b2bde-a266-417e-a29f-e121be0e6e63" providerId="ADAL" clId="{B71FF560-FE1C-416E-8660-382532CDA0D6}" dt="2026-06-28T14:49:14.160" v="574" actId="1076"/>
          <ac:picMkLst>
            <pc:docMk/>
            <pc:sldMk cId="1630628251" sldId="256"/>
            <ac:picMk id="39" creationId="{00000000-0000-0000-0000-000000000000}"/>
          </ac:picMkLst>
        </pc:picChg>
        <pc:picChg chg="mod">
          <ac:chgData name="Mrs A Bolster-Woods" userId="160b2bde-a266-417e-a29f-e121be0e6e63" providerId="ADAL" clId="{B71FF560-FE1C-416E-8660-382532CDA0D6}" dt="2026-06-28T14:49:17.409" v="577" actId="1038"/>
          <ac:picMkLst>
            <pc:docMk/>
            <pc:sldMk cId="1630628251" sldId="256"/>
            <ac:picMk id="40" creationId="{00000000-0000-0000-0000-000000000000}"/>
          </ac:picMkLst>
        </pc:picChg>
        <pc:picChg chg="mod">
          <ac:chgData name="Mrs A Bolster-Woods" userId="160b2bde-a266-417e-a29f-e121be0e6e63" providerId="ADAL" clId="{B71FF560-FE1C-416E-8660-382532CDA0D6}" dt="2026-06-28T14:49:21.745" v="578" actId="1076"/>
          <ac:picMkLst>
            <pc:docMk/>
            <pc:sldMk cId="1630628251" sldId="256"/>
            <ac:picMk id="42" creationId="{00000000-0000-0000-0000-000000000000}"/>
          </ac:picMkLst>
        </pc:picChg>
        <pc:picChg chg="mod">
          <ac:chgData name="Mrs A Bolster-Woods" userId="160b2bde-a266-417e-a29f-e121be0e6e63" providerId="ADAL" clId="{B71FF560-FE1C-416E-8660-382532CDA0D6}" dt="2026-06-28T14:49:26.526" v="581" actId="1035"/>
          <ac:picMkLst>
            <pc:docMk/>
            <pc:sldMk cId="1630628251" sldId="256"/>
            <ac:picMk id="47" creationId="{00000000-0000-0000-0000-000000000000}"/>
          </ac:picMkLst>
        </pc:picChg>
        <pc:picChg chg="mod">
          <ac:chgData name="Mrs A Bolster-Woods" userId="160b2bde-a266-417e-a29f-e121be0e6e63" providerId="ADAL" clId="{B71FF560-FE1C-416E-8660-382532CDA0D6}" dt="2026-06-28T11:46:02.149" v="2"/>
          <ac:picMkLst>
            <pc:docMk/>
            <pc:sldMk cId="1630628251" sldId="256"/>
            <ac:picMk id="1034" creationId="{00000000-0000-0000-0000-000000000000}"/>
          </ac:picMkLst>
        </pc:picChg>
        <pc:picChg chg="add mod">
          <ac:chgData name="Mrs A Bolster-Woods" userId="160b2bde-a266-417e-a29f-e121be0e6e63" providerId="ADAL" clId="{B71FF560-FE1C-416E-8660-382532CDA0D6}" dt="2026-06-28T14:53:12.394" v="670" actId="14100"/>
          <ac:picMkLst>
            <pc:docMk/>
            <pc:sldMk cId="1630628251" sldId="256"/>
            <ac:picMk id="2050" creationId="{D30C0D55-8116-4684-94BC-85A54E436A2A}"/>
          </ac:picMkLst>
        </pc:picChg>
        <pc:picChg chg="add mod">
          <ac:chgData name="Mrs A Bolster-Woods" userId="160b2bde-a266-417e-a29f-e121be0e6e63" providerId="ADAL" clId="{B71FF560-FE1C-416E-8660-382532CDA0D6}" dt="2026-06-28T14:53:15.215" v="671" actId="1076"/>
          <ac:picMkLst>
            <pc:docMk/>
            <pc:sldMk cId="1630628251" sldId="256"/>
            <ac:picMk id="2052" creationId="{F812A51F-A41F-400D-8350-6610D95F6CBC}"/>
          </ac:picMkLst>
        </pc:picChg>
      </pc:sldChg>
      <pc:sldChg chg="addSp delSp modSp mod">
        <pc:chgData name="Mrs A Bolster-Woods" userId="160b2bde-a266-417e-a29f-e121be0e6e63" providerId="ADAL" clId="{B71FF560-FE1C-416E-8660-382532CDA0D6}" dt="2026-06-28T15:01:15.630" v="837" actId="20577"/>
        <pc:sldMkLst>
          <pc:docMk/>
          <pc:sldMk cId="1513518996" sldId="258"/>
        </pc:sldMkLst>
        <pc:spChg chg="del mod">
          <ac:chgData name="Mrs A Bolster-Woods" userId="160b2bde-a266-417e-a29f-e121be0e6e63" providerId="ADAL" clId="{B71FF560-FE1C-416E-8660-382532CDA0D6}" dt="2026-06-28T11:47:43.588" v="69" actId="478"/>
          <ac:spMkLst>
            <pc:docMk/>
            <pc:sldMk cId="1513518996" sldId="258"/>
            <ac:spMk id="2" creationId="{00000000-0000-0000-0000-000000000000}"/>
          </ac:spMkLst>
        </pc:spChg>
        <pc:spChg chg="add mod">
          <ac:chgData name="Mrs A Bolster-Woods" userId="160b2bde-a266-417e-a29f-e121be0e6e63" providerId="ADAL" clId="{B71FF560-FE1C-416E-8660-382532CDA0D6}" dt="2026-06-28T11:47:57.479" v="119" actId="20577"/>
          <ac:spMkLst>
            <pc:docMk/>
            <pc:sldMk cId="1513518996" sldId="258"/>
            <ac:spMk id="9" creationId="{77F6A7DF-80B6-4A73-ADD2-4C4FE614E4AF}"/>
          </ac:spMkLst>
        </pc:spChg>
        <pc:graphicFrameChg chg="mod modGraphic">
          <ac:chgData name="Mrs A Bolster-Woods" userId="160b2bde-a266-417e-a29f-e121be0e6e63" providerId="ADAL" clId="{B71FF560-FE1C-416E-8660-382532CDA0D6}" dt="2026-06-28T14:57:44.759" v="725" actId="14100"/>
          <ac:graphicFrameMkLst>
            <pc:docMk/>
            <pc:sldMk cId="1513518996" sldId="258"/>
            <ac:graphicFrameMk id="3" creationId="{00000000-0000-0000-0000-000000000000}"/>
          </ac:graphicFrameMkLst>
        </pc:graphicFrameChg>
        <pc:graphicFrameChg chg="mod modGraphic">
          <ac:chgData name="Mrs A Bolster-Woods" userId="160b2bde-a266-417e-a29f-e121be0e6e63" providerId="ADAL" clId="{B71FF560-FE1C-416E-8660-382532CDA0D6}" dt="2026-06-28T14:57:47.536" v="726" actId="14100"/>
          <ac:graphicFrameMkLst>
            <pc:docMk/>
            <pc:sldMk cId="1513518996" sldId="258"/>
            <ac:graphicFrameMk id="4" creationId="{431F0C5C-E4B9-4782-A968-81AFEAA7230C}"/>
          </ac:graphicFrameMkLst>
        </pc:graphicFrameChg>
        <pc:graphicFrameChg chg="mod modGraphic">
          <ac:chgData name="Mrs A Bolster-Woods" userId="160b2bde-a266-417e-a29f-e121be0e6e63" providerId="ADAL" clId="{B71FF560-FE1C-416E-8660-382532CDA0D6}" dt="2026-06-28T14:57:58.499" v="730" actId="20577"/>
          <ac:graphicFrameMkLst>
            <pc:docMk/>
            <pc:sldMk cId="1513518996" sldId="258"/>
            <ac:graphicFrameMk id="7" creationId="{86B4834C-1DAB-4C4C-80B8-7E65783FFD85}"/>
          </ac:graphicFrameMkLst>
        </pc:graphicFrameChg>
        <pc:graphicFrameChg chg="mod modGraphic">
          <ac:chgData name="Mrs A Bolster-Woods" userId="160b2bde-a266-417e-a29f-e121be0e6e63" providerId="ADAL" clId="{B71FF560-FE1C-416E-8660-382532CDA0D6}" dt="2026-06-28T15:01:15.630" v="837" actId="20577"/>
          <ac:graphicFrameMkLst>
            <pc:docMk/>
            <pc:sldMk cId="1513518996" sldId="258"/>
            <ac:graphicFrameMk id="8" creationId="{86B4834C-1DAB-4C4C-80B8-7E65783FFD85}"/>
          </ac:graphicFrameMkLst>
        </pc:graphicFrameChg>
      </pc:sldChg>
      <pc:sldChg chg="addSp delSp modSp mod">
        <pc:chgData name="Mrs A Bolster-Woods" userId="160b2bde-a266-417e-a29f-e121be0e6e63" providerId="ADAL" clId="{B71FF560-FE1C-416E-8660-382532CDA0D6}" dt="2026-06-28T14:56:43.824" v="713" actId="14100"/>
        <pc:sldMkLst>
          <pc:docMk/>
          <pc:sldMk cId="2960172026" sldId="259"/>
        </pc:sldMkLst>
        <pc:spChg chg="del mod">
          <ac:chgData name="Mrs A Bolster-Woods" userId="160b2bde-a266-417e-a29f-e121be0e6e63" providerId="ADAL" clId="{B71FF560-FE1C-416E-8660-382532CDA0D6}" dt="2026-06-28T11:48:04.106" v="120" actId="478"/>
          <ac:spMkLst>
            <pc:docMk/>
            <pc:sldMk cId="2960172026" sldId="259"/>
            <ac:spMk id="8" creationId="{00000000-0000-0000-0000-000000000000}"/>
          </ac:spMkLst>
        </pc:spChg>
        <pc:spChg chg="add mod">
          <ac:chgData name="Mrs A Bolster-Woods" userId="160b2bde-a266-417e-a29f-e121be0e6e63" providerId="ADAL" clId="{B71FF560-FE1C-416E-8660-382532CDA0D6}" dt="2026-06-28T11:48:04.575" v="121"/>
          <ac:spMkLst>
            <pc:docMk/>
            <pc:sldMk cId="2960172026" sldId="259"/>
            <ac:spMk id="9" creationId="{0DBA3D34-23BA-459D-A12D-E6293341D313}"/>
          </ac:spMkLst>
        </pc:spChg>
        <pc:graphicFrameChg chg="mod modGraphic">
          <ac:chgData name="Mrs A Bolster-Woods" userId="160b2bde-a266-417e-a29f-e121be0e6e63" providerId="ADAL" clId="{B71FF560-FE1C-416E-8660-382532CDA0D6}" dt="2026-06-28T14:56:35.453" v="711" actId="403"/>
          <ac:graphicFrameMkLst>
            <pc:docMk/>
            <pc:sldMk cId="2960172026" sldId="259"/>
            <ac:graphicFrameMk id="2" creationId="{99D6FA3D-7776-4715-9BAE-CF2C739B9A2D}"/>
          </ac:graphicFrameMkLst>
        </pc:graphicFrameChg>
        <pc:graphicFrameChg chg="mod modGraphic">
          <ac:chgData name="Mrs A Bolster-Woods" userId="160b2bde-a266-417e-a29f-e121be0e6e63" providerId="ADAL" clId="{B71FF560-FE1C-416E-8660-382532CDA0D6}" dt="2026-06-28T14:56:26.742" v="708" actId="14100"/>
          <ac:graphicFrameMkLst>
            <pc:docMk/>
            <pc:sldMk cId="2960172026" sldId="259"/>
            <ac:graphicFrameMk id="3" creationId="{C3912506-DDBF-4AA2-96CD-FB133E75B4ED}"/>
          </ac:graphicFrameMkLst>
        </pc:graphicFrameChg>
        <pc:graphicFrameChg chg="mod modGraphic">
          <ac:chgData name="Mrs A Bolster-Woods" userId="160b2bde-a266-417e-a29f-e121be0e6e63" providerId="ADAL" clId="{B71FF560-FE1C-416E-8660-382532CDA0D6}" dt="2026-06-28T14:56:29.600" v="709" actId="14100"/>
          <ac:graphicFrameMkLst>
            <pc:docMk/>
            <pc:sldMk cId="2960172026" sldId="259"/>
            <ac:graphicFrameMk id="7" creationId="{00000000-0000-0000-0000-000000000000}"/>
          </ac:graphicFrameMkLst>
        </pc:graphicFrameChg>
        <pc:graphicFrameChg chg="mod modGraphic">
          <ac:chgData name="Mrs A Bolster-Woods" userId="160b2bde-a266-417e-a29f-e121be0e6e63" providerId="ADAL" clId="{B71FF560-FE1C-416E-8660-382532CDA0D6}" dt="2026-06-28T14:56:43.824" v="713" actId="14100"/>
          <ac:graphicFrameMkLst>
            <pc:docMk/>
            <pc:sldMk cId="2960172026" sldId="259"/>
            <ac:graphicFrameMk id="10" creationId="{34858134-B427-4FA2-B354-62CE675F0F78}"/>
          </ac:graphicFrameMkLst>
        </pc:graphicFrameChg>
        <pc:graphicFrameChg chg="mod modGraphic">
          <ac:chgData name="Mrs A Bolster-Woods" userId="160b2bde-a266-417e-a29f-e121be0e6e63" providerId="ADAL" clId="{B71FF560-FE1C-416E-8660-382532CDA0D6}" dt="2026-06-28T14:56:12.034" v="705" actId="20577"/>
          <ac:graphicFrameMkLst>
            <pc:docMk/>
            <pc:sldMk cId="2960172026" sldId="259"/>
            <ac:graphicFrameMk id="12" creationId="{4BD9E7D9-2A69-4AA7-877F-5136841F3A0C}"/>
          </ac:graphicFrameMkLst>
        </pc:graphicFrameChg>
        <pc:picChg chg="mod">
          <ac:chgData name="Mrs A Bolster-Woods" userId="160b2bde-a266-417e-a29f-e121be0e6e63" providerId="ADAL" clId="{B71FF560-FE1C-416E-8660-382532CDA0D6}" dt="2026-06-28T14:56:40.807" v="712" actId="1076"/>
          <ac:picMkLst>
            <pc:docMk/>
            <pc:sldMk cId="2960172026" sldId="259"/>
            <ac:picMk id="5" creationId="{00000000-0000-0000-0000-000000000000}"/>
          </ac:picMkLst>
        </pc:picChg>
      </pc:sldChg>
      <pc:sldChg chg="addSp delSp modSp mod">
        <pc:chgData name="Mrs A Bolster-Woods" userId="160b2bde-a266-417e-a29f-e121be0e6e63" providerId="ADAL" clId="{B71FF560-FE1C-416E-8660-382532CDA0D6}" dt="2026-06-28T14:43:05.563" v="453" actId="120"/>
        <pc:sldMkLst>
          <pc:docMk/>
          <pc:sldMk cId="2764504447" sldId="260"/>
        </pc:sldMkLst>
        <pc:spChg chg="add mod">
          <ac:chgData name="Mrs A Bolster-Woods" userId="160b2bde-a266-417e-a29f-e121be0e6e63" providerId="ADAL" clId="{B71FF560-FE1C-416E-8660-382532CDA0D6}" dt="2026-06-28T14:41:35.456" v="427" actId="208"/>
          <ac:spMkLst>
            <pc:docMk/>
            <pc:sldMk cId="2764504447" sldId="260"/>
            <ac:spMk id="19" creationId="{C44F4ED2-72BB-4EA9-97E0-2B358F9A9729}"/>
          </ac:spMkLst>
        </pc:spChg>
        <pc:spChg chg="mod">
          <ac:chgData name="Mrs A Bolster-Woods" userId="160b2bde-a266-417e-a29f-e121be0e6e63" providerId="ADAL" clId="{B71FF560-FE1C-416E-8660-382532CDA0D6}" dt="2026-06-28T14:42:34.024" v="442" actId="1076"/>
          <ac:spMkLst>
            <pc:docMk/>
            <pc:sldMk cId="2764504447" sldId="260"/>
            <ac:spMk id="21" creationId="{3B966247-CD06-4B9C-B091-66E4390AB894}"/>
          </ac:spMkLst>
        </pc:spChg>
        <pc:spChg chg="mod">
          <ac:chgData name="Mrs A Bolster-Woods" userId="160b2bde-a266-417e-a29f-e121be0e6e63" providerId="ADAL" clId="{B71FF560-FE1C-416E-8660-382532CDA0D6}" dt="2026-06-28T14:36:08.269" v="325" actId="1076"/>
          <ac:spMkLst>
            <pc:docMk/>
            <pc:sldMk cId="2764504447" sldId="260"/>
            <ac:spMk id="23" creationId="{81772C77-A2AF-470A-A62E-896C4B24FFF1}"/>
          </ac:spMkLst>
        </pc:spChg>
        <pc:spChg chg="del mod">
          <ac:chgData name="Mrs A Bolster-Woods" userId="160b2bde-a266-417e-a29f-e121be0e6e63" providerId="ADAL" clId="{B71FF560-FE1C-416E-8660-382532CDA0D6}" dt="2026-06-28T11:48:11.463" v="124" actId="478"/>
          <ac:spMkLst>
            <pc:docMk/>
            <pc:sldMk cId="2764504447" sldId="260"/>
            <ac:spMk id="30" creationId="{00000000-0000-0000-0000-000000000000}"/>
          </ac:spMkLst>
        </pc:spChg>
        <pc:spChg chg="add mod">
          <ac:chgData name="Mrs A Bolster-Woods" userId="160b2bde-a266-417e-a29f-e121be0e6e63" providerId="ADAL" clId="{B71FF560-FE1C-416E-8660-382532CDA0D6}" dt="2026-06-28T11:48:21.810" v="146" actId="20577"/>
          <ac:spMkLst>
            <pc:docMk/>
            <pc:sldMk cId="2764504447" sldId="260"/>
            <ac:spMk id="31" creationId="{FF7AFBC0-44D8-41A0-BCC0-7097873B51C8}"/>
          </ac:spMkLst>
        </pc:spChg>
        <pc:spChg chg="add mod">
          <ac:chgData name="Mrs A Bolster-Woods" userId="160b2bde-a266-417e-a29f-e121be0e6e63" providerId="ADAL" clId="{B71FF560-FE1C-416E-8660-382532CDA0D6}" dt="2026-06-28T14:41:50.094" v="430" actId="14100"/>
          <ac:spMkLst>
            <pc:docMk/>
            <pc:sldMk cId="2764504447" sldId="260"/>
            <ac:spMk id="38" creationId="{12A65646-E99F-4CF7-B2B0-CD9DE985B2C6}"/>
          </ac:spMkLst>
        </pc:spChg>
        <pc:spChg chg="mod">
          <ac:chgData name="Mrs A Bolster-Woods" userId="160b2bde-a266-417e-a29f-e121be0e6e63" providerId="ADAL" clId="{B71FF560-FE1C-416E-8660-382532CDA0D6}" dt="2026-06-28T14:36:08.269" v="325" actId="1076"/>
          <ac:spMkLst>
            <pc:docMk/>
            <pc:sldMk cId="2764504447" sldId="260"/>
            <ac:spMk id="66" creationId="{6163D1DD-C255-46D5-8CA4-2B4A88D1D83D}"/>
          </ac:spMkLst>
        </pc:spChg>
        <pc:spChg chg="mod">
          <ac:chgData name="Mrs A Bolster-Woods" userId="160b2bde-a266-417e-a29f-e121be0e6e63" providerId="ADAL" clId="{B71FF560-FE1C-416E-8660-382532CDA0D6}" dt="2026-06-28T14:36:08.269" v="325" actId="1076"/>
          <ac:spMkLst>
            <pc:docMk/>
            <pc:sldMk cId="2764504447" sldId="260"/>
            <ac:spMk id="68" creationId="{34F0F937-8048-4455-A2D2-42F2FC7A7975}"/>
          </ac:spMkLst>
        </pc:spChg>
        <pc:spChg chg="mod">
          <ac:chgData name="Mrs A Bolster-Woods" userId="160b2bde-a266-417e-a29f-e121be0e6e63" providerId="ADAL" clId="{B71FF560-FE1C-416E-8660-382532CDA0D6}" dt="2026-06-28T14:36:08.269" v="325" actId="1076"/>
          <ac:spMkLst>
            <pc:docMk/>
            <pc:sldMk cId="2764504447" sldId="260"/>
            <ac:spMk id="70" creationId="{B7E347F8-302E-4A12-A51D-411B1BB06EAE}"/>
          </ac:spMkLst>
        </pc:spChg>
        <pc:spChg chg="mod">
          <ac:chgData name="Mrs A Bolster-Woods" userId="160b2bde-a266-417e-a29f-e121be0e6e63" providerId="ADAL" clId="{B71FF560-FE1C-416E-8660-382532CDA0D6}" dt="2026-06-28T14:36:08.269" v="325" actId="1076"/>
          <ac:spMkLst>
            <pc:docMk/>
            <pc:sldMk cId="2764504447" sldId="260"/>
            <ac:spMk id="74" creationId="{E006A695-9562-4D00-BF9A-17D363309EB3}"/>
          </ac:spMkLst>
        </pc:spChg>
        <pc:spChg chg="mod">
          <ac:chgData name="Mrs A Bolster-Woods" userId="160b2bde-a266-417e-a29f-e121be0e6e63" providerId="ADAL" clId="{B71FF560-FE1C-416E-8660-382532CDA0D6}" dt="2026-06-28T14:42:34.024" v="442" actId="1076"/>
          <ac:spMkLst>
            <pc:docMk/>
            <pc:sldMk cId="2764504447" sldId="260"/>
            <ac:spMk id="75" creationId="{1DEED9D8-8C06-4D4C-977E-B8AC5D7D88F0}"/>
          </ac:spMkLst>
        </pc:spChg>
        <pc:spChg chg="mod">
          <ac:chgData name="Mrs A Bolster-Woods" userId="160b2bde-a266-417e-a29f-e121be0e6e63" providerId="ADAL" clId="{B71FF560-FE1C-416E-8660-382532CDA0D6}" dt="2026-06-28T14:41:14.849" v="422" actId="14100"/>
          <ac:spMkLst>
            <pc:docMk/>
            <pc:sldMk cId="2764504447" sldId="260"/>
            <ac:spMk id="77" creationId="{96A9A483-6000-48AD-AD95-B84C0DA4A8DA}"/>
          </ac:spMkLst>
        </pc:spChg>
        <pc:grpChg chg="mod">
          <ac:chgData name="Mrs A Bolster-Woods" userId="160b2bde-a266-417e-a29f-e121be0e6e63" providerId="ADAL" clId="{B71FF560-FE1C-416E-8660-382532CDA0D6}" dt="2026-06-28T14:42:34.024" v="442" actId="1076"/>
          <ac:grpSpMkLst>
            <pc:docMk/>
            <pc:sldMk cId="2764504447" sldId="260"/>
            <ac:grpSpMk id="22" creationId="{FC7CB00C-8319-495F-9B26-7B2C59252F00}"/>
          </ac:grpSpMkLst>
        </pc:grpChg>
        <pc:grpChg chg="mod">
          <ac:chgData name="Mrs A Bolster-Woods" userId="160b2bde-a266-417e-a29f-e121be0e6e63" providerId="ADAL" clId="{B71FF560-FE1C-416E-8660-382532CDA0D6}" dt="2026-06-28T14:36:08.269" v="325" actId="1076"/>
          <ac:grpSpMkLst>
            <pc:docMk/>
            <pc:sldMk cId="2764504447" sldId="260"/>
            <ac:grpSpMk id="72" creationId="{715DE934-BED0-4BC5-92AB-98060CA3A596}"/>
          </ac:grpSpMkLst>
        </pc:grpChg>
        <pc:grpChg chg="mod">
          <ac:chgData name="Mrs A Bolster-Woods" userId="160b2bde-a266-417e-a29f-e121be0e6e63" providerId="ADAL" clId="{B71FF560-FE1C-416E-8660-382532CDA0D6}" dt="2026-06-28T14:42:34.024" v="442" actId="1076"/>
          <ac:grpSpMkLst>
            <pc:docMk/>
            <pc:sldMk cId="2764504447" sldId="260"/>
            <ac:grpSpMk id="76" creationId="{36EAF464-AD97-4F9D-BFBB-B52CF2BABC36}"/>
          </ac:grpSpMkLst>
        </pc:grpChg>
        <pc:graphicFrameChg chg="mod modGraphic">
          <ac:chgData name="Mrs A Bolster-Woods" userId="160b2bde-a266-417e-a29f-e121be0e6e63" providerId="ADAL" clId="{B71FF560-FE1C-416E-8660-382532CDA0D6}" dt="2026-06-28T14:42:54.905" v="450" actId="120"/>
          <ac:graphicFrameMkLst>
            <pc:docMk/>
            <pc:sldMk cId="2764504447" sldId="260"/>
            <ac:graphicFrameMk id="2" creationId="{B112A50B-20D1-4A20-B9CE-825BC0A69F29}"/>
          </ac:graphicFrameMkLst>
        </pc:graphicFrameChg>
        <pc:graphicFrameChg chg="mod modGraphic">
          <ac:chgData name="Mrs A Bolster-Woods" userId="160b2bde-a266-417e-a29f-e121be0e6e63" providerId="ADAL" clId="{B71FF560-FE1C-416E-8660-382532CDA0D6}" dt="2026-06-28T14:42:46.584" v="448" actId="113"/>
          <ac:graphicFrameMkLst>
            <pc:docMk/>
            <pc:sldMk cId="2764504447" sldId="260"/>
            <ac:graphicFrameMk id="4" creationId="{6FB4F3A2-E062-42C1-AD75-F4B3D031803E}"/>
          </ac:graphicFrameMkLst>
        </pc:graphicFrameChg>
        <pc:graphicFrameChg chg="add del modGraphic">
          <ac:chgData name="Mrs A Bolster-Woods" userId="160b2bde-a266-417e-a29f-e121be0e6e63" providerId="ADAL" clId="{B71FF560-FE1C-416E-8660-382532CDA0D6}" dt="2026-06-28T12:03:24.976" v="271" actId="478"/>
          <ac:graphicFrameMkLst>
            <pc:docMk/>
            <pc:sldMk cId="2764504447" sldId="260"/>
            <ac:graphicFrameMk id="7" creationId="{BE198715-3EF3-487E-8BD4-162E7C571F19}"/>
          </ac:graphicFrameMkLst>
        </pc:graphicFrameChg>
        <pc:graphicFrameChg chg="mod modGraphic">
          <ac:chgData name="Mrs A Bolster-Woods" userId="160b2bde-a266-417e-a29f-e121be0e6e63" providerId="ADAL" clId="{B71FF560-FE1C-416E-8660-382532CDA0D6}" dt="2026-06-28T14:42:52.832" v="449" actId="120"/>
          <ac:graphicFrameMkLst>
            <pc:docMk/>
            <pc:sldMk cId="2764504447" sldId="260"/>
            <ac:graphicFrameMk id="9" creationId="{63BD01EB-BB7C-4884-9BB8-32D0C953F019}"/>
          </ac:graphicFrameMkLst>
        </pc:graphicFrameChg>
        <pc:graphicFrameChg chg="mod modGraphic">
          <ac:chgData name="Mrs A Bolster-Woods" userId="160b2bde-a266-417e-a29f-e121be0e6e63" providerId="ADAL" clId="{B71FF560-FE1C-416E-8660-382532CDA0D6}" dt="2026-06-28T14:42:58.196" v="451" actId="120"/>
          <ac:graphicFrameMkLst>
            <pc:docMk/>
            <pc:sldMk cId="2764504447" sldId="260"/>
            <ac:graphicFrameMk id="14" creationId="{8C7B86BC-68E6-4F3E-92BB-A86026BA3DF2}"/>
          </ac:graphicFrameMkLst>
        </pc:graphicFrameChg>
        <pc:graphicFrameChg chg="mod modGraphic">
          <ac:chgData name="Mrs A Bolster-Woods" userId="160b2bde-a266-417e-a29f-e121be0e6e63" providerId="ADAL" clId="{B71FF560-FE1C-416E-8660-382532CDA0D6}" dt="2026-06-28T14:43:00.829" v="452" actId="120"/>
          <ac:graphicFrameMkLst>
            <pc:docMk/>
            <pc:sldMk cId="2764504447" sldId="260"/>
            <ac:graphicFrameMk id="15" creationId="{B336565C-BAE3-4A8F-9590-BBB6A67E4DAB}"/>
          </ac:graphicFrameMkLst>
        </pc:graphicFrameChg>
        <pc:graphicFrameChg chg="mod modGraphic">
          <ac:chgData name="Mrs A Bolster-Woods" userId="160b2bde-a266-417e-a29f-e121be0e6e63" providerId="ADAL" clId="{B71FF560-FE1C-416E-8660-382532CDA0D6}" dt="2026-06-28T14:43:05.563" v="453" actId="120"/>
          <ac:graphicFrameMkLst>
            <pc:docMk/>
            <pc:sldMk cId="2764504447" sldId="260"/>
            <ac:graphicFrameMk id="16" creationId="{DAE89DF9-032E-4F43-AF93-203EC8C89F17}"/>
          </ac:graphicFrameMkLst>
        </pc:graphicFrameChg>
        <pc:picChg chg="del mod">
          <ac:chgData name="Mrs A Bolster-Woods" userId="160b2bde-a266-417e-a29f-e121be0e6e63" providerId="ADAL" clId="{B71FF560-FE1C-416E-8660-382532CDA0D6}" dt="2026-06-28T14:41:23.327" v="424" actId="478"/>
          <ac:picMkLst>
            <pc:docMk/>
            <pc:sldMk cId="2764504447" sldId="260"/>
            <ac:picMk id="5" creationId="{D242AC36-CCDB-4090-93C7-4CAEF48D9A39}"/>
          </ac:picMkLst>
        </pc:picChg>
        <pc:picChg chg="del mod">
          <ac:chgData name="Mrs A Bolster-Woods" userId="160b2bde-a266-417e-a29f-e121be0e6e63" providerId="ADAL" clId="{B71FF560-FE1C-416E-8660-382532CDA0D6}" dt="2026-06-28T14:41:23.327" v="424" actId="478"/>
          <ac:picMkLst>
            <pc:docMk/>
            <pc:sldMk cId="2764504447" sldId="260"/>
            <ac:picMk id="6" creationId="{BBDF6CD3-D9FA-4CBC-B617-0F3875C8A8C6}"/>
          </ac:picMkLst>
        </pc:picChg>
        <pc:picChg chg="del mod">
          <ac:chgData name="Mrs A Bolster-Woods" userId="160b2bde-a266-417e-a29f-e121be0e6e63" providerId="ADAL" clId="{B71FF560-FE1C-416E-8660-382532CDA0D6}" dt="2026-06-28T14:41:23.327" v="424" actId="478"/>
          <ac:picMkLst>
            <pc:docMk/>
            <pc:sldMk cId="2764504447" sldId="260"/>
            <ac:picMk id="8" creationId="{9053F507-1D1A-4A26-9099-0243707B8289}"/>
          </ac:picMkLst>
        </pc:picChg>
        <pc:picChg chg="del mod">
          <ac:chgData name="Mrs A Bolster-Woods" userId="160b2bde-a266-417e-a29f-e121be0e6e63" providerId="ADAL" clId="{B71FF560-FE1C-416E-8660-382532CDA0D6}" dt="2026-06-28T14:38:26.963" v="354" actId="478"/>
          <ac:picMkLst>
            <pc:docMk/>
            <pc:sldMk cId="2764504447" sldId="260"/>
            <ac:picMk id="10" creationId="{9358BD82-E28C-4CA2-81DC-AB03250E42DC}"/>
          </ac:picMkLst>
        </pc:picChg>
        <pc:picChg chg="del mod">
          <ac:chgData name="Mrs A Bolster-Woods" userId="160b2bde-a266-417e-a29f-e121be0e6e63" providerId="ADAL" clId="{B71FF560-FE1C-416E-8660-382532CDA0D6}" dt="2026-06-28T14:38:26.963" v="354" actId="478"/>
          <ac:picMkLst>
            <pc:docMk/>
            <pc:sldMk cId="2764504447" sldId="260"/>
            <ac:picMk id="11" creationId="{0770832E-A5FD-4B24-A59D-B9C9E9743E07}"/>
          </ac:picMkLst>
        </pc:picChg>
        <pc:picChg chg="del mod">
          <ac:chgData name="Mrs A Bolster-Woods" userId="160b2bde-a266-417e-a29f-e121be0e6e63" providerId="ADAL" clId="{B71FF560-FE1C-416E-8660-382532CDA0D6}" dt="2026-06-28T14:38:26.963" v="354" actId="478"/>
          <ac:picMkLst>
            <pc:docMk/>
            <pc:sldMk cId="2764504447" sldId="260"/>
            <ac:picMk id="12" creationId="{8E020EEB-1D9F-4A70-BCAD-560C523DEAA2}"/>
          </ac:picMkLst>
        </pc:picChg>
        <pc:picChg chg="del mod">
          <ac:chgData name="Mrs A Bolster-Woods" userId="160b2bde-a266-417e-a29f-e121be0e6e63" providerId="ADAL" clId="{B71FF560-FE1C-416E-8660-382532CDA0D6}" dt="2026-06-28T14:38:26.963" v="354" actId="478"/>
          <ac:picMkLst>
            <pc:docMk/>
            <pc:sldMk cId="2764504447" sldId="260"/>
            <ac:picMk id="13" creationId="{1F2028BA-9F96-45B8-9E59-A1383BC1C1E6}"/>
          </ac:picMkLst>
        </pc:picChg>
        <pc:picChg chg="mod">
          <ac:chgData name="Mrs A Bolster-Woods" userId="160b2bde-a266-417e-a29f-e121be0e6e63" providerId="ADAL" clId="{B71FF560-FE1C-416E-8660-382532CDA0D6}" dt="2026-06-28T14:36:32.476" v="334" actId="1076"/>
          <ac:picMkLst>
            <pc:docMk/>
            <pc:sldMk cId="2764504447" sldId="260"/>
            <ac:picMk id="17" creationId="{648B2600-68B1-4918-886E-4B1248F7C2CB}"/>
          </ac:picMkLst>
        </pc:picChg>
        <pc:picChg chg="mod">
          <ac:chgData name="Mrs A Bolster-Woods" userId="160b2bde-a266-417e-a29f-e121be0e6e63" providerId="ADAL" clId="{B71FF560-FE1C-416E-8660-382532CDA0D6}" dt="2026-06-28T14:36:08.269" v="325" actId="1076"/>
          <ac:picMkLst>
            <pc:docMk/>
            <pc:sldMk cId="2764504447" sldId="260"/>
            <ac:picMk id="18" creationId="{1880E377-AD9F-4C1B-B82D-7EDA66D03324}"/>
          </ac:picMkLst>
        </pc:picChg>
        <pc:picChg chg="mod">
          <ac:chgData name="Mrs A Bolster-Woods" userId="160b2bde-a266-417e-a29f-e121be0e6e63" providerId="ADAL" clId="{B71FF560-FE1C-416E-8660-382532CDA0D6}" dt="2026-06-28T14:40:46.130" v="395" actId="2085"/>
          <ac:picMkLst>
            <pc:docMk/>
            <pc:sldMk cId="2764504447" sldId="260"/>
            <ac:picMk id="64" creationId="{1BE6734F-446B-4240-8A46-3D9BF323FF1D}"/>
          </ac:picMkLst>
        </pc:picChg>
        <pc:picChg chg="mod">
          <ac:chgData name="Mrs A Bolster-Woods" userId="160b2bde-a266-417e-a29f-e121be0e6e63" providerId="ADAL" clId="{B71FF560-FE1C-416E-8660-382532CDA0D6}" dt="2026-06-28T14:42:34.024" v="442" actId="1076"/>
          <ac:picMkLst>
            <pc:docMk/>
            <pc:sldMk cId="2764504447" sldId="260"/>
            <ac:picMk id="65" creationId="{B6376FBF-5E57-4755-BCB2-4BB41CB68149}"/>
          </ac:picMkLst>
        </pc:picChg>
        <pc:picChg chg="add mod">
          <ac:chgData name="Mrs A Bolster-Woods" userId="160b2bde-a266-417e-a29f-e121be0e6e63" providerId="ADAL" clId="{B71FF560-FE1C-416E-8660-382532CDA0D6}" dt="2026-06-28T14:40:49.222" v="396" actId="1076"/>
          <ac:picMkLst>
            <pc:docMk/>
            <pc:sldMk cId="2764504447" sldId="260"/>
            <ac:picMk id="1026" creationId="{8D7F6BBD-EBF8-44D6-9C95-3EA1A8EB136A}"/>
          </ac:picMkLst>
        </pc:picChg>
        <pc:picChg chg="add mod">
          <ac:chgData name="Mrs A Bolster-Woods" userId="160b2bde-a266-417e-a29f-e121be0e6e63" providerId="ADAL" clId="{B71FF560-FE1C-416E-8660-382532CDA0D6}" dt="2026-06-28T14:41:55.877" v="437" actId="1037"/>
          <ac:picMkLst>
            <pc:docMk/>
            <pc:sldMk cId="2764504447" sldId="260"/>
            <ac:picMk id="1028" creationId="{4B34EBD4-4BF2-4393-8B59-0C376B071BF8}"/>
          </ac:picMkLst>
        </pc:picChg>
        <pc:picChg chg="add mod">
          <ac:chgData name="Mrs A Bolster-Woods" userId="160b2bde-a266-417e-a29f-e121be0e6e63" providerId="ADAL" clId="{B71FF560-FE1C-416E-8660-382532CDA0D6}" dt="2026-06-28T14:41:52.849" v="431" actId="14100"/>
          <ac:picMkLst>
            <pc:docMk/>
            <pc:sldMk cId="2764504447" sldId="260"/>
            <ac:picMk id="1030" creationId="{86874C96-3657-4993-AFAC-1355D9C05BD3}"/>
          </ac:picMkLst>
        </pc:picChg>
      </pc:sldChg>
      <pc:sldChg chg="addSp delSp modSp mod">
        <pc:chgData name="Mrs A Bolster-Woods" userId="160b2bde-a266-417e-a29f-e121be0e6e63" providerId="ADAL" clId="{B71FF560-FE1C-416E-8660-382532CDA0D6}" dt="2026-06-28T12:03:13.130" v="269" actId="20577"/>
        <pc:sldMkLst>
          <pc:docMk/>
          <pc:sldMk cId="856457845" sldId="261"/>
        </pc:sldMkLst>
        <pc:spChg chg="del mod">
          <ac:chgData name="Mrs A Bolster-Woods" userId="160b2bde-a266-417e-a29f-e121be0e6e63" providerId="ADAL" clId="{B71FF560-FE1C-416E-8660-382532CDA0D6}" dt="2026-06-28T11:48:28.764" v="147" actId="478"/>
          <ac:spMkLst>
            <pc:docMk/>
            <pc:sldMk cId="856457845" sldId="261"/>
            <ac:spMk id="11" creationId="{00000000-0000-0000-0000-000000000000}"/>
          </ac:spMkLst>
        </pc:spChg>
        <pc:spChg chg="add mod">
          <ac:chgData name="Mrs A Bolster-Woods" userId="160b2bde-a266-417e-a29f-e121be0e6e63" providerId="ADAL" clId="{B71FF560-FE1C-416E-8660-382532CDA0D6}" dt="2026-06-28T11:48:29.084" v="148"/>
          <ac:spMkLst>
            <pc:docMk/>
            <pc:sldMk cId="856457845" sldId="261"/>
            <ac:spMk id="13" creationId="{B1C5C944-20B9-4F59-973D-9A2F7A430955}"/>
          </ac:spMkLst>
        </pc:spChg>
        <pc:graphicFrameChg chg="mod modGraphic">
          <ac:chgData name="Mrs A Bolster-Woods" userId="160b2bde-a266-417e-a29f-e121be0e6e63" providerId="ADAL" clId="{B71FF560-FE1C-416E-8660-382532CDA0D6}" dt="2026-06-28T11:52:43.759" v="236" actId="14100"/>
          <ac:graphicFrameMkLst>
            <pc:docMk/>
            <pc:sldMk cId="856457845" sldId="261"/>
            <ac:graphicFrameMk id="4" creationId="{23FD2E33-B183-4E86-A3AC-CBD1EA102F3C}"/>
          </ac:graphicFrameMkLst>
        </pc:graphicFrameChg>
        <pc:graphicFrameChg chg="mod modGraphic">
          <ac:chgData name="Mrs A Bolster-Woods" userId="160b2bde-a266-417e-a29f-e121be0e6e63" providerId="ADAL" clId="{B71FF560-FE1C-416E-8660-382532CDA0D6}" dt="2026-06-28T12:03:13.130" v="269" actId="20577"/>
          <ac:graphicFrameMkLst>
            <pc:docMk/>
            <pc:sldMk cId="856457845" sldId="261"/>
            <ac:graphicFrameMk id="6" creationId="{33B39355-FA4A-454E-808D-2574D879AEA9}"/>
          </ac:graphicFrameMkLst>
        </pc:graphicFrameChg>
        <pc:graphicFrameChg chg="mod modGraphic">
          <ac:chgData name="Mrs A Bolster-Woods" userId="160b2bde-a266-417e-a29f-e121be0e6e63" providerId="ADAL" clId="{B71FF560-FE1C-416E-8660-382532CDA0D6}" dt="2026-06-28T12:01:48.296" v="248" actId="20577"/>
          <ac:graphicFrameMkLst>
            <pc:docMk/>
            <pc:sldMk cId="856457845" sldId="261"/>
            <ac:graphicFrameMk id="10" creationId="{2087DBED-B723-41DE-87F8-7E3B9ACBE02E}"/>
          </ac:graphicFrameMkLst>
        </pc:graphicFrameChg>
        <pc:graphicFrameChg chg="mod modGraphic">
          <ac:chgData name="Mrs A Bolster-Woods" userId="160b2bde-a266-417e-a29f-e121be0e6e63" providerId="ADAL" clId="{B71FF560-FE1C-416E-8660-382532CDA0D6}" dt="2026-06-28T11:51:14.855" v="215" actId="14100"/>
          <ac:graphicFrameMkLst>
            <pc:docMk/>
            <pc:sldMk cId="856457845" sldId="261"/>
            <ac:graphicFrameMk id="14" creationId="{934576D4-719B-400A-82F4-1CB418421D06}"/>
          </ac:graphicFrameMkLst>
        </pc:graphicFrameChg>
        <pc:graphicFrameChg chg="mod modGraphic">
          <ac:chgData name="Mrs A Bolster-Woods" userId="160b2bde-a266-417e-a29f-e121be0e6e63" providerId="ADAL" clId="{B71FF560-FE1C-416E-8660-382532CDA0D6}" dt="2026-06-28T11:51:40.666" v="221" actId="14100"/>
          <ac:graphicFrameMkLst>
            <pc:docMk/>
            <pc:sldMk cId="856457845" sldId="261"/>
            <ac:graphicFrameMk id="16" creationId="{9EFE155B-2809-4BCE-9BF6-FF5AED91ADDB}"/>
          </ac:graphicFrameMkLst>
        </pc:graphicFrameChg>
        <pc:graphicFrameChg chg="mod modGraphic">
          <ac:chgData name="Mrs A Bolster-Woods" userId="160b2bde-a266-417e-a29f-e121be0e6e63" providerId="ADAL" clId="{B71FF560-FE1C-416E-8660-382532CDA0D6}" dt="2026-06-28T12:03:04.006" v="268" actId="14100"/>
          <ac:graphicFrameMkLst>
            <pc:docMk/>
            <pc:sldMk cId="856457845" sldId="261"/>
            <ac:graphicFrameMk id="18" creationId="{3A8278EF-F76C-4914-91BB-48E467138956}"/>
          </ac:graphicFrameMkLst>
        </pc:graphicFrameChg>
        <pc:picChg chg="add mod modCrop">
          <ac:chgData name="Mrs A Bolster-Woods" userId="160b2bde-a266-417e-a29f-e121be0e6e63" providerId="ADAL" clId="{B71FF560-FE1C-416E-8660-382532CDA0D6}" dt="2026-06-28T12:02:47.050" v="264" actId="1076"/>
          <ac:picMkLst>
            <pc:docMk/>
            <pc:sldMk cId="856457845" sldId="261"/>
            <ac:picMk id="3" creationId="{82C2104B-E91C-4D43-9CA6-E718D9856D75}"/>
          </ac:picMkLst>
        </pc:picChg>
        <pc:picChg chg="mod">
          <ac:chgData name="Mrs A Bolster-Woods" userId="160b2bde-a266-417e-a29f-e121be0e6e63" providerId="ADAL" clId="{B71FF560-FE1C-416E-8660-382532CDA0D6}" dt="2026-06-28T11:52:08.829" v="228" actId="1076"/>
          <ac:picMkLst>
            <pc:docMk/>
            <pc:sldMk cId="856457845" sldId="261"/>
            <ac:picMk id="8" creationId="{3931FA2F-C9D3-4832-98A8-6D6B2DDB512A}"/>
          </ac:picMkLst>
        </pc:picChg>
        <pc:picChg chg="del mod">
          <ac:chgData name="Mrs A Bolster-Woods" userId="160b2bde-a266-417e-a29f-e121be0e6e63" providerId="ADAL" clId="{B71FF560-FE1C-416E-8660-382532CDA0D6}" dt="2026-06-28T12:01:21.677" v="239" actId="478"/>
          <ac:picMkLst>
            <pc:docMk/>
            <pc:sldMk cId="856457845" sldId="261"/>
            <ac:picMk id="12" creationId="{F74CD9B0-BB9A-4B50-B11E-62EC833BE978}"/>
          </ac:picMkLst>
        </pc:picChg>
        <pc:picChg chg="add mod modCrop">
          <ac:chgData name="Mrs A Bolster-Woods" userId="160b2bde-a266-417e-a29f-e121be0e6e63" providerId="ADAL" clId="{B71FF560-FE1C-416E-8660-382532CDA0D6}" dt="2026-06-28T12:02:21.445" v="257" actId="1076"/>
          <ac:picMkLst>
            <pc:docMk/>
            <pc:sldMk cId="856457845" sldId="261"/>
            <ac:picMk id="15" creationId="{9DDE01AD-C0BB-408C-AD40-E67030CF452F}"/>
          </ac:picMkLst>
        </pc:picChg>
        <pc:picChg chg="mod">
          <ac:chgData name="Mrs A Bolster-Woods" userId="160b2bde-a266-417e-a29f-e121be0e6e63" providerId="ADAL" clId="{B71FF560-FE1C-416E-8660-382532CDA0D6}" dt="2026-06-28T11:52:51.814" v="238" actId="14100"/>
          <ac:picMkLst>
            <pc:docMk/>
            <pc:sldMk cId="856457845" sldId="261"/>
            <ac:picMk id="20" creationId="{4293988C-84CF-4897-969B-4E41BEB8655D}"/>
          </ac:picMkLst>
        </pc:picChg>
      </pc:sldChg>
      <pc:sldChg chg="addSp delSp modSp mod">
        <pc:chgData name="Mrs A Bolster-Woods" userId="160b2bde-a266-417e-a29f-e121be0e6e63" providerId="ADAL" clId="{B71FF560-FE1C-416E-8660-382532CDA0D6}" dt="2026-06-28T11:50:53.426" v="212" actId="20577"/>
        <pc:sldMkLst>
          <pc:docMk/>
          <pc:sldMk cId="2748253838" sldId="262"/>
        </pc:sldMkLst>
        <pc:spChg chg="del mod">
          <ac:chgData name="Mrs A Bolster-Woods" userId="160b2bde-a266-417e-a29f-e121be0e6e63" providerId="ADAL" clId="{B71FF560-FE1C-416E-8660-382532CDA0D6}" dt="2026-06-28T11:48:32.983" v="149" actId="478"/>
          <ac:spMkLst>
            <pc:docMk/>
            <pc:sldMk cId="2748253838" sldId="262"/>
            <ac:spMk id="7" creationId="{00000000-0000-0000-0000-000000000000}"/>
          </ac:spMkLst>
        </pc:spChg>
        <pc:spChg chg="add mod">
          <ac:chgData name="Mrs A Bolster-Woods" userId="160b2bde-a266-417e-a29f-e121be0e6e63" providerId="ADAL" clId="{B71FF560-FE1C-416E-8660-382532CDA0D6}" dt="2026-06-28T11:48:33.296" v="150"/>
          <ac:spMkLst>
            <pc:docMk/>
            <pc:sldMk cId="2748253838" sldId="262"/>
            <ac:spMk id="8" creationId="{96BE2FED-BC0D-438C-B3BA-6F9D9238725C}"/>
          </ac:spMkLst>
        </pc:spChg>
        <pc:graphicFrameChg chg="mod modGraphic">
          <ac:chgData name="Mrs A Bolster-Woods" userId="160b2bde-a266-417e-a29f-e121be0e6e63" providerId="ADAL" clId="{B71FF560-FE1C-416E-8660-382532CDA0D6}" dt="2026-06-28T11:49:21.569" v="178" actId="5793"/>
          <ac:graphicFrameMkLst>
            <pc:docMk/>
            <pc:sldMk cId="2748253838" sldId="262"/>
            <ac:graphicFrameMk id="3" creationId="{156E962D-B36A-4A8F-931E-55432560CEB1}"/>
          </ac:graphicFrameMkLst>
        </pc:graphicFrameChg>
        <pc:graphicFrameChg chg="mod modGraphic">
          <ac:chgData name="Mrs A Bolster-Woods" userId="160b2bde-a266-417e-a29f-e121be0e6e63" providerId="ADAL" clId="{B71FF560-FE1C-416E-8660-382532CDA0D6}" dt="2026-06-28T11:50:53.426" v="212" actId="20577"/>
          <ac:graphicFrameMkLst>
            <pc:docMk/>
            <pc:sldMk cId="2748253838" sldId="262"/>
            <ac:graphicFrameMk id="9" creationId="{E8310090-E848-4BA2-884B-3A916B246549}"/>
          </ac:graphicFrameMkLst>
        </pc:graphicFrameChg>
        <pc:graphicFrameChg chg="mod modGraphic">
          <ac:chgData name="Mrs A Bolster-Woods" userId="160b2bde-a266-417e-a29f-e121be0e6e63" providerId="ADAL" clId="{B71FF560-FE1C-416E-8660-382532CDA0D6}" dt="2026-06-28T11:49:39.431" v="182" actId="14100"/>
          <ac:graphicFrameMkLst>
            <pc:docMk/>
            <pc:sldMk cId="2748253838" sldId="262"/>
            <ac:graphicFrameMk id="13" creationId="{9B465B93-6CB9-4C68-8A8E-D17763FBCB21}"/>
          </ac:graphicFrameMkLst>
        </pc:graphicFrameChg>
        <pc:picChg chg="mod">
          <ac:chgData name="Mrs A Bolster-Woods" userId="160b2bde-a266-417e-a29f-e121be0e6e63" providerId="ADAL" clId="{B71FF560-FE1C-416E-8660-382532CDA0D6}" dt="2026-06-28T11:49:28.317" v="179" actId="1076"/>
          <ac:picMkLst>
            <pc:docMk/>
            <pc:sldMk cId="2748253838" sldId="262"/>
            <ac:picMk id="5" creationId="{1B270199-BFF7-4606-8E7F-EEF86BF3325F}"/>
          </ac:picMkLst>
        </pc:picChg>
        <pc:picChg chg="mod">
          <ac:chgData name="Mrs A Bolster-Woods" userId="160b2bde-a266-417e-a29f-e121be0e6e63" providerId="ADAL" clId="{B71FF560-FE1C-416E-8660-382532CDA0D6}" dt="2026-06-28T11:50:34.791" v="204" actId="1076"/>
          <ac:picMkLst>
            <pc:docMk/>
            <pc:sldMk cId="2748253838" sldId="262"/>
            <ac:picMk id="14" creationId="{68E5F7F7-5368-4AF8-BC2A-6EABC015BA73}"/>
          </ac:picMkLst>
        </pc:picChg>
      </pc:sldChg>
      <pc:sldChg chg="modSp mod">
        <pc:chgData name="Mrs A Bolster-Woods" userId="160b2bde-a266-417e-a29f-e121be0e6e63" providerId="ADAL" clId="{B71FF560-FE1C-416E-8660-382532CDA0D6}" dt="2026-06-28T11:46:12.320" v="6" actId="1076"/>
        <pc:sldMkLst>
          <pc:docMk/>
          <pc:sldMk cId="2469617779" sldId="263"/>
        </pc:sldMkLst>
        <pc:spChg chg="mod">
          <ac:chgData name="Mrs A Bolster-Woods" userId="160b2bde-a266-417e-a29f-e121be0e6e63" providerId="ADAL" clId="{B71FF560-FE1C-416E-8660-382532CDA0D6}" dt="2026-06-28T11:46:09.758" v="5" actId="14100"/>
          <ac:spMkLst>
            <pc:docMk/>
            <pc:sldMk cId="2469617779" sldId="263"/>
            <ac:spMk id="2" creationId="{00000000-0000-0000-0000-000000000000}"/>
          </ac:spMkLst>
        </pc:spChg>
        <pc:spChg chg="mod">
          <ac:chgData name="Mrs A Bolster-Woods" userId="160b2bde-a266-417e-a29f-e121be0e6e63" providerId="ADAL" clId="{B71FF560-FE1C-416E-8660-382532CDA0D6}" dt="2026-06-28T11:46:12.320" v="6" actId="1076"/>
          <ac:spMkLst>
            <pc:docMk/>
            <pc:sldMk cId="2469617779" sldId="263"/>
            <ac:spMk id="3" creationId="{00000000-0000-0000-0000-000000000000}"/>
          </ac:spMkLst>
        </pc:spChg>
      </pc:sldChg>
      <pc:sldChg chg="addSp delSp modSp mod">
        <pc:chgData name="Mrs A Bolster-Woods" userId="160b2bde-a266-417e-a29f-e121be0e6e63" providerId="ADAL" clId="{B71FF560-FE1C-416E-8660-382532CDA0D6}" dt="2026-06-28T19:21:50.418" v="3083" actId="113"/>
        <pc:sldMkLst>
          <pc:docMk/>
          <pc:sldMk cId="2053149506" sldId="264"/>
        </pc:sldMkLst>
        <pc:spChg chg="del mod">
          <ac:chgData name="Mrs A Bolster-Woods" userId="160b2bde-a266-417e-a29f-e121be0e6e63" providerId="ADAL" clId="{B71FF560-FE1C-416E-8660-382532CDA0D6}" dt="2026-06-28T11:46:33.348" v="7" actId="478"/>
          <ac:spMkLst>
            <pc:docMk/>
            <pc:sldMk cId="2053149506" sldId="264"/>
            <ac:spMk id="4" creationId="{00000000-0000-0000-0000-000000000000}"/>
          </ac:spMkLst>
        </pc:spChg>
        <pc:spChg chg="mod">
          <ac:chgData name="Mrs A Bolster-Woods" userId="160b2bde-a266-417e-a29f-e121be0e6e63" providerId="ADAL" clId="{B71FF560-FE1C-416E-8660-382532CDA0D6}" dt="2026-06-28T15:43:12.021" v="1268" actId="14100"/>
          <ac:spMkLst>
            <pc:docMk/>
            <pc:sldMk cId="2053149506" sldId="264"/>
            <ac:spMk id="6" creationId="{00000000-0000-0000-0000-000000000000}"/>
          </ac:spMkLst>
        </pc:spChg>
        <pc:spChg chg="del mod">
          <ac:chgData name="Mrs A Bolster-Woods" userId="160b2bde-a266-417e-a29f-e121be0e6e63" providerId="ADAL" clId="{B71FF560-FE1C-416E-8660-382532CDA0D6}" dt="2026-06-28T15:39:39.187" v="1206" actId="478"/>
          <ac:spMkLst>
            <pc:docMk/>
            <pc:sldMk cId="2053149506" sldId="264"/>
            <ac:spMk id="7" creationId="{00000000-0000-0000-0000-000000000000}"/>
          </ac:spMkLst>
        </pc:spChg>
        <pc:spChg chg="del mod">
          <ac:chgData name="Mrs A Bolster-Woods" userId="160b2bde-a266-417e-a29f-e121be0e6e63" providerId="ADAL" clId="{B71FF560-FE1C-416E-8660-382532CDA0D6}" dt="2026-06-28T15:04:32.684" v="839" actId="478"/>
          <ac:spMkLst>
            <pc:docMk/>
            <pc:sldMk cId="2053149506" sldId="264"/>
            <ac:spMk id="10" creationId="{00000000-0000-0000-0000-000000000000}"/>
          </ac:spMkLst>
        </pc:spChg>
        <pc:spChg chg="add mod">
          <ac:chgData name="Mrs A Bolster-Woods" userId="160b2bde-a266-417e-a29f-e121be0e6e63" providerId="ADAL" clId="{B71FF560-FE1C-416E-8660-382532CDA0D6}" dt="2026-06-28T11:47:00.116" v="35" actId="20577"/>
          <ac:spMkLst>
            <pc:docMk/>
            <pc:sldMk cId="2053149506" sldId="264"/>
            <ac:spMk id="12" creationId="{3D55B8A8-24A3-4495-86DA-B30DA7EA7359}"/>
          </ac:spMkLst>
        </pc:spChg>
        <pc:spChg chg="add mod">
          <ac:chgData name="Mrs A Bolster-Woods" userId="160b2bde-a266-417e-a29f-e121be0e6e63" providerId="ADAL" clId="{B71FF560-FE1C-416E-8660-382532CDA0D6}" dt="2026-06-28T15:40:34.583" v="1225" actId="1076"/>
          <ac:spMkLst>
            <pc:docMk/>
            <pc:sldMk cId="2053149506" sldId="264"/>
            <ac:spMk id="13" creationId="{FC6AADE3-4F73-477C-9BC5-F8186DAC53E9}"/>
          </ac:spMkLst>
        </pc:spChg>
        <pc:spChg chg="add mod">
          <ac:chgData name="Mrs A Bolster-Woods" userId="160b2bde-a266-417e-a29f-e121be0e6e63" providerId="ADAL" clId="{B71FF560-FE1C-416E-8660-382532CDA0D6}" dt="2026-06-28T15:40:37.523" v="1226" actId="1076"/>
          <ac:spMkLst>
            <pc:docMk/>
            <pc:sldMk cId="2053149506" sldId="264"/>
            <ac:spMk id="14" creationId="{FEE9B0D0-E395-4729-991B-99F2B8F3BE0E}"/>
          </ac:spMkLst>
        </pc:spChg>
        <pc:spChg chg="add mod">
          <ac:chgData name="Mrs A Bolster-Woods" userId="160b2bde-a266-417e-a29f-e121be0e6e63" providerId="ADAL" clId="{B71FF560-FE1C-416E-8660-382532CDA0D6}" dt="2026-06-28T15:43:16.819" v="1269" actId="14100"/>
          <ac:spMkLst>
            <pc:docMk/>
            <pc:sldMk cId="2053149506" sldId="264"/>
            <ac:spMk id="16" creationId="{C5FC2BDB-50AB-4D27-9FBF-2A8C59C19866}"/>
          </ac:spMkLst>
        </pc:spChg>
        <pc:spChg chg="add mod">
          <ac:chgData name="Mrs A Bolster-Woods" userId="160b2bde-a266-417e-a29f-e121be0e6e63" providerId="ADAL" clId="{B71FF560-FE1C-416E-8660-382532CDA0D6}" dt="2026-06-28T19:21:45.667" v="3082" actId="113"/>
          <ac:spMkLst>
            <pc:docMk/>
            <pc:sldMk cId="2053149506" sldId="264"/>
            <ac:spMk id="19" creationId="{D3F38C81-9EDB-470C-B431-934CC5B58661}"/>
          </ac:spMkLst>
        </pc:spChg>
        <pc:spChg chg="add mod">
          <ac:chgData name="Mrs A Bolster-Woods" userId="160b2bde-a266-417e-a29f-e121be0e6e63" providerId="ADAL" clId="{B71FF560-FE1C-416E-8660-382532CDA0D6}" dt="2026-06-28T15:45:52.398" v="1324" actId="14100"/>
          <ac:spMkLst>
            <pc:docMk/>
            <pc:sldMk cId="2053149506" sldId="264"/>
            <ac:spMk id="21" creationId="{D238E204-75DE-467A-994F-DA642E41A3B2}"/>
          </ac:spMkLst>
        </pc:spChg>
        <pc:spChg chg="add mod">
          <ac:chgData name="Mrs A Bolster-Woods" userId="160b2bde-a266-417e-a29f-e121be0e6e63" providerId="ADAL" clId="{B71FF560-FE1C-416E-8660-382532CDA0D6}" dt="2026-06-28T15:44:34.936" v="1299" actId="14100"/>
          <ac:spMkLst>
            <pc:docMk/>
            <pc:sldMk cId="2053149506" sldId="264"/>
            <ac:spMk id="22" creationId="{733B21C1-D1CA-47A4-94EC-F9F6EEA9B9CF}"/>
          </ac:spMkLst>
        </pc:spChg>
        <pc:spChg chg="add mod">
          <ac:chgData name="Mrs A Bolster-Woods" userId="160b2bde-a266-417e-a29f-e121be0e6e63" providerId="ADAL" clId="{B71FF560-FE1C-416E-8660-382532CDA0D6}" dt="2026-06-28T15:45:20.419" v="1310" actId="14100"/>
          <ac:spMkLst>
            <pc:docMk/>
            <pc:sldMk cId="2053149506" sldId="264"/>
            <ac:spMk id="23" creationId="{E3C84BEB-EB29-45F5-AAFF-9AC48C559E93}"/>
          </ac:spMkLst>
        </pc:spChg>
        <pc:spChg chg="add mod">
          <ac:chgData name="Mrs A Bolster-Woods" userId="160b2bde-a266-417e-a29f-e121be0e6e63" providerId="ADAL" clId="{B71FF560-FE1C-416E-8660-382532CDA0D6}" dt="2026-06-28T19:21:16.052" v="3071" actId="1076"/>
          <ac:spMkLst>
            <pc:docMk/>
            <pc:sldMk cId="2053149506" sldId="264"/>
            <ac:spMk id="25" creationId="{47553D9C-BD23-4E81-ADF4-77914143C4DA}"/>
          </ac:spMkLst>
        </pc:spChg>
        <pc:spChg chg="add mod">
          <ac:chgData name="Mrs A Bolster-Woods" userId="160b2bde-a266-417e-a29f-e121be0e6e63" providerId="ADAL" clId="{B71FF560-FE1C-416E-8660-382532CDA0D6}" dt="2026-06-28T15:46:04.485" v="1327" actId="14100"/>
          <ac:spMkLst>
            <pc:docMk/>
            <pc:sldMk cId="2053149506" sldId="264"/>
            <ac:spMk id="26" creationId="{31EB2DE1-94F5-4259-BEBB-E8EB6C593DDE}"/>
          </ac:spMkLst>
        </pc:spChg>
        <pc:spChg chg="add del mod">
          <ac:chgData name="Mrs A Bolster-Woods" userId="160b2bde-a266-417e-a29f-e121be0e6e63" providerId="ADAL" clId="{B71FF560-FE1C-416E-8660-382532CDA0D6}" dt="2026-06-28T19:20:23.203" v="3055" actId="478"/>
          <ac:spMkLst>
            <pc:docMk/>
            <pc:sldMk cId="2053149506" sldId="264"/>
            <ac:spMk id="29" creationId="{C0D83676-1FA6-4410-A572-2815EFB6EF1C}"/>
          </ac:spMkLst>
        </pc:spChg>
        <pc:spChg chg="add mod">
          <ac:chgData name="Mrs A Bolster-Woods" userId="160b2bde-a266-417e-a29f-e121be0e6e63" providerId="ADAL" clId="{B71FF560-FE1C-416E-8660-382532CDA0D6}" dt="2026-06-28T19:21:33.137" v="3075" actId="14100"/>
          <ac:spMkLst>
            <pc:docMk/>
            <pc:sldMk cId="2053149506" sldId="264"/>
            <ac:spMk id="30" creationId="{2B74341B-3142-46FB-8506-341590A3CECF}"/>
          </ac:spMkLst>
        </pc:spChg>
        <pc:spChg chg="add mod">
          <ac:chgData name="Mrs A Bolster-Woods" userId="160b2bde-a266-417e-a29f-e121be0e6e63" providerId="ADAL" clId="{B71FF560-FE1C-416E-8660-382532CDA0D6}" dt="2026-06-28T19:21:50.418" v="3083" actId="113"/>
          <ac:spMkLst>
            <pc:docMk/>
            <pc:sldMk cId="2053149506" sldId="264"/>
            <ac:spMk id="31" creationId="{EF7175F7-85AA-418E-B540-80D83554CF19}"/>
          </ac:spMkLst>
        </pc:spChg>
        <pc:graphicFrameChg chg="mod modGraphic">
          <ac:chgData name="Mrs A Bolster-Woods" userId="160b2bde-a266-417e-a29f-e121be0e6e63" providerId="ADAL" clId="{B71FF560-FE1C-416E-8660-382532CDA0D6}" dt="2026-06-28T15:43:05.520" v="1267" actId="14100"/>
          <ac:graphicFrameMkLst>
            <pc:docMk/>
            <pc:sldMk cId="2053149506" sldId="264"/>
            <ac:graphicFrameMk id="5" creationId="{00000000-0000-0000-0000-000000000000}"/>
          </ac:graphicFrameMkLst>
        </pc:graphicFrameChg>
        <pc:graphicFrameChg chg="add del mod modGraphic">
          <ac:chgData name="Mrs A Bolster-Woods" userId="160b2bde-a266-417e-a29f-e121be0e6e63" providerId="ADAL" clId="{B71FF560-FE1C-416E-8660-382532CDA0D6}" dt="2026-06-28T15:33:03.343" v="919" actId="478"/>
          <ac:graphicFrameMkLst>
            <pc:docMk/>
            <pc:sldMk cId="2053149506" sldId="264"/>
            <ac:graphicFrameMk id="15" creationId="{F8AD10E4-E85B-4689-8E27-D41F0D2D2290}"/>
          </ac:graphicFrameMkLst>
        </pc:graphicFrameChg>
        <pc:picChg chg="del mod">
          <ac:chgData name="Mrs A Bolster-Woods" userId="160b2bde-a266-417e-a29f-e121be0e6e63" providerId="ADAL" clId="{B71FF560-FE1C-416E-8660-382532CDA0D6}" dt="2026-06-28T15:04:32.684" v="839" actId="478"/>
          <ac:picMkLst>
            <pc:docMk/>
            <pc:sldMk cId="2053149506" sldId="264"/>
            <ac:picMk id="8" creationId="{00000000-0000-0000-0000-000000000000}"/>
          </ac:picMkLst>
        </pc:picChg>
        <pc:picChg chg="del mod">
          <ac:chgData name="Mrs A Bolster-Woods" userId="160b2bde-a266-417e-a29f-e121be0e6e63" providerId="ADAL" clId="{B71FF560-FE1C-416E-8660-382532CDA0D6}" dt="2026-06-28T15:04:32.684" v="839" actId="478"/>
          <ac:picMkLst>
            <pc:docMk/>
            <pc:sldMk cId="2053149506" sldId="264"/>
            <ac:picMk id="9" creationId="{00000000-0000-0000-0000-000000000000}"/>
          </ac:picMkLst>
        </pc:picChg>
        <pc:picChg chg="del mod">
          <ac:chgData name="Mrs A Bolster-Woods" userId="160b2bde-a266-417e-a29f-e121be0e6e63" providerId="ADAL" clId="{B71FF560-FE1C-416E-8660-382532CDA0D6}" dt="2026-06-28T15:04:32.684" v="839" actId="478"/>
          <ac:picMkLst>
            <pc:docMk/>
            <pc:sldMk cId="2053149506" sldId="264"/>
            <ac:picMk id="11" creationId="{00000000-0000-0000-0000-000000000000}"/>
          </ac:picMkLst>
        </pc:picChg>
        <pc:picChg chg="add mod">
          <ac:chgData name="Mrs A Bolster-Woods" userId="160b2bde-a266-417e-a29f-e121be0e6e63" providerId="ADAL" clId="{B71FF560-FE1C-416E-8660-382532CDA0D6}" dt="2026-06-28T19:21:37.258" v="3081" actId="1037"/>
          <ac:picMkLst>
            <pc:docMk/>
            <pc:sldMk cId="2053149506" sldId="264"/>
            <ac:picMk id="27" creationId="{D02A653A-FB37-4CE9-9952-79862C76FB36}"/>
          </ac:picMkLst>
        </pc:picChg>
        <pc:picChg chg="add mod">
          <ac:chgData name="Mrs A Bolster-Woods" userId="160b2bde-a266-417e-a29f-e121be0e6e63" providerId="ADAL" clId="{B71FF560-FE1C-416E-8660-382532CDA0D6}" dt="2026-06-28T15:45:00.189" v="1306" actId="1076"/>
          <ac:picMkLst>
            <pc:docMk/>
            <pc:sldMk cId="2053149506" sldId="264"/>
            <ac:picMk id="4098" creationId="{81E9C03D-73D0-4BC4-813D-F6A2F7EC536E}"/>
          </ac:picMkLst>
        </pc:picChg>
      </pc:sldChg>
      <pc:sldChg chg="addSp delSp modSp del mod">
        <pc:chgData name="Mrs A Bolster-Woods" userId="160b2bde-a266-417e-a29f-e121be0e6e63" providerId="ADAL" clId="{B71FF560-FE1C-416E-8660-382532CDA0D6}" dt="2026-06-28T15:54:32.597" v="1508" actId="47"/>
        <pc:sldMkLst>
          <pc:docMk/>
          <pc:sldMk cId="1417906905" sldId="265"/>
        </pc:sldMkLst>
        <pc:spChg chg="del mod">
          <ac:chgData name="Mrs A Bolster-Woods" userId="160b2bde-a266-417e-a29f-e121be0e6e63" providerId="ADAL" clId="{B71FF560-FE1C-416E-8660-382532CDA0D6}" dt="2026-06-28T15:49:59.048" v="1359" actId="478"/>
          <ac:spMkLst>
            <pc:docMk/>
            <pc:sldMk cId="1417906905" sldId="265"/>
            <ac:spMk id="2" creationId="{00000000-0000-0000-0000-000000000000}"/>
          </ac:spMkLst>
        </pc:spChg>
        <pc:spChg chg="del mod">
          <ac:chgData name="Mrs A Bolster-Woods" userId="160b2bde-a266-417e-a29f-e121be0e6e63" providerId="ADAL" clId="{B71FF560-FE1C-416E-8660-382532CDA0D6}" dt="2026-06-28T15:49:43.848" v="1356" actId="478"/>
          <ac:spMkLst>
            <pc:docMk/>
            <pc:sldMk cId="1417906905" sldId="265"/>
            <ac:spMk id="3" creationId="{00000000-0000-0000-0000-000000000000}"/>
          </ac:spMkLst>
        </pc:spChg>
        <pc:spChg chg="del mod">
          <ac:chgData name="Mrs A Bolster-Woods" userId="160b2bde-a266-417e-a29f-e121be0e6e63" providerId="ADAL" clId="{B71FF560-FE1C-416E-8660-382532CDA0D6}" dt="2026-06-28T15:49:43.848" v="1356" actId="478"/>
          <ac:spMkLst>
            <pc:docMk/>
            <pc:sldMk cId="1417906905" sldId="265"/>
            <ac:spMk id="4" creationId="{00000000-0000-0000-0000-000000000000}"/>
          </ac:spMkLst>
        </pc:spChg>
        <pc:spChg chg="del mod">
          <ac:chgData name="Mrs A Bolster-Woods" userId="160b2bde-a266-417e-a29f-e121be0e6e63" providerId="ADAL" clId="{B71FF560-FE1C-416E-8660-382532CDA0D6}" dt="2026-06-28T15:54:30.732" v="1507" actId="478"/>
          <ac:spMkLst>
            <pc:docMk/>
            <pc:sldMk cId="1417906905" sldId="265"/>
            <ac:spMk id="5" creationId="{00000000-0000-0000-0000-000000000000}"/>
          </ac:spMkLst>
        </pc:spChg>
        <pc:spChg chg="del mod">
          <ac:chgData name="Mrs A Bolster-Woods" userId="160b2bde-a266-417e-a29f-e121be0e6e63" providerId="ADAL" clId="{B71FF560-FE1C-416E-8660-382532CDA0D6}" dt="2026-06-28T15:54:30.732" v="1507" actId="478"/>
          <ac:spMkLst>
            <pc:docMk/>
            <pc:sldMk cId="1417906905" sldId="265"/>
            <ac:spMk id="6"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7"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8"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9"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10"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11"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12"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13"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14" creationId="{00000000-0000-0000-0000-000000000000}"/>
          </ac:spMkLst>
        </pc:spChg>
        <pc:spChg chg="del mod">
          <ac:chgData name="Mrs A Bolster-Woods" userId="160b2bde-a266-417e-a29f-e121be0e6e63" providerId="ADAL" clId="{B71FF560-FE1C-416E-8660-382532CDA0D6}" dt="2026-06-28T15:54:27.295" v="1505" actId="478"/>
          <ac:spMkLst>
            <pc:docMk/>
            <pc:sldMk cId="1417906905" sldId="265"/>
            <ac:spMk id="15" creationId="{00000000-0000-0000-0000-000000000000}"/>
          </ac:spMkLst>
        </pc:spChg>
        <pc:spChg chg="del mod">
          <ac:chgData name="Mrs A Bolster-Woods" userId="160b2bde-a266-417e-a29f-e121be0e6e63" providerId="ADAL" clId="{B71FF560-FE1C-416E-8660-382532CDA0D6}" dt="2026-06-28T15:49:49.742" v="1357" actId="478"/>
          <ac:spMkLst>
            <pc:docMk/>
            <pc:sldMk cId="1417906905" sldId="265"/>
            <ac:spMk id="17" creationId="{00000000-0000-0000-0000-000000000000}"/>
          </ac:spMkLst>
        </pc:spChg>
        <pc:spChg chg="del mod">
          <ac:chgData name="Mrs A Bolster-Woods" userId="160b2bde-a266-417e-a29f-e121be0e6e63" providerId="ADAL" clId="{B71FF560-FE1C-416E-8660-382532CDA0D6}" dt="2026-06-28T15:49:52.876" v="1358" actId="478"/>
          <ac:spMkLst>
            <pc:docMk/>
            <pc:sldMk cId="1417906905" sldId="265"/>
            <ac:spMk id="18" creationId="{00000000-0000-0000-0000-000000000000}"/>
          </ac:spMkLst>
        </pc:spChg>
        <pc:spChg chg="del mod">
          <ac:chgData name="Mrs A Bolster-Woods" userId="160b2bde-a266-417e-a29f-e121be0e6e63" providerId="ADAL" clId="{B71FF560-FE1C-416E-8660-382532CDA0D6}" dt="2026-06-28T11:47:05.752" v="36" actId="478"/>
          <ac:spMkLst>
            <pc:docMk/>
            <pc:sldMk cId="1417906905" sldId="265"/>
            <ac:spMk id="28" creationId="{00000000-0000-0000-0000-000000000000}"/>
          </ac:spMkLst>
        </pc:spChg>
        <pc:spChg chg="add mod">
          <ac:chgData name="Mrs A Bolster-Woods" userId="160b2bde-a266-417e-a29f-e121be0e6e63" providerId="ADAL" clId="{B71FF560-FE1C-416E-8660-382532CDA0D6}" dt="2026-06-28T11:47:12.619" v="38"/>
          <ac:spMkLst>
            <pc:docMk/>
            <pc:sldMk cId="1417906905" sldId="265"/>
            <ac:spMk id="29" creationId="{ADC3E3D9-8810-48C1-BCF1-9E392B2D85F8}"/>
          </ac:spMkLst>
        </pc:spChg>
        <pc:picChg chg="del mod">
          <ac:chgData name="Mrs A Bolster-Woods" userId="160b2bde-a266-417e-a29f-e121be0e6e63" providerId="ADAL" clId="{B71FF560-FE1C-416E-8660-382532CDA0D6}" dt="2026-06-28T15:49:49.742" v="1357" actId="478"/>
          <ac:picMkLst>
            <pc:docMk/>
            <pc:sldMk cId="1417906905" sldId="265"/>
            <ac:picMk id="16"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19"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20"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21"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22"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23"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25"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26" creationId="{00000000-0000-0000-0000-000000000000}"/>
          </ac:picMkLst>
        </pc:picChg>
        <pc:picChg chg="del mod">
          <ac:chgData name="Mrs A Bolster-Woods" userId="160b2bde-a266-417e-a29f-e121be0e6e63" providerId="ADAL" clId="{B71FF560-FE1C-416E-8660-382532CDA0D6}" dt="2026-06-28T15:49:52.876" v="1358" actId="478"/>
          <ac:picMkLst>
            <pc:docMk/>
            <pc:sldMk cId="1417906905" sldId="265"/>
            <ac:picMk id="27" creationId="{00000000-0000-0000-0000-000000000000}"/>
          </ac:picMkLst>
        </pc:picChg>
      </pc:sldChg>
      <pc:sldChg chg="addSp delSp modSp del mod">
        <pc:chgData name="Mrs A Bolster-Woods" userId="160b2bde-a266-417e-a29f-e121be0e6e63" providerId="ADAL" clId="{B71FF560-FE1C-416E-8660-382532CDA0D6}" dt="2026-06-28T19:20:02.555" v="3053" actId="47"/>
        <pc:sldMkLst>
          <pc:docMk/>
          <pc:sldMk cId="496984988" sldId="266"/>
        </pc:sldMkLst>
        <pc:spChg chg="del mod">
          <ac:chgData name="Mrs A Bolster-Woods" userId="160b2bde-a266-417e-a29f-e121be0e6e63" providerId="ADAL" clId="{B71FF560-FE1C-416E-8660-382532CDA0D6}" dt="2026-06-28T11:47:17.457" v="39" actId="478"/>
          <ac:spMkLst>
            <pc:docMk/>
            <pc:sldMk cId="496984988" sldId="266"/>
            <ac:spMk id="2"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4" creationId="{00000000-0000-0000-0000-000000000000}"/>
          </ac:spMkLst>
        </pc:spChg>
        <pc:spChg chg="mod">
          <ac:chgData name="Mrs A Bolster-Woods" userId="160b2bde-a266-417e-a29f-e121be0e6e63" providerId="ADAL" clId="{B71FF560-FE1C-416E-8660-382532CDA0D6}" dt="2026-06-28T19:19:38.008" v="3051" actId="1076"/>
          <ac:spMkLst>
            <pc:docMk/>
            <pc:sldMk cId="496984988" sldId="266"/>
            <ac:spMk id="6" creationId="{00000000-0000-0000-0000-000000000000}"/>
          </ac:spMkLst>
        </pc:spChg>
        <pc:spChg chg="mod">
          <ac:chgData name="Mrs A Bolster-Woods" userId="160b2bde-a266-417e-a29f-e121be0e6e63" providerId="ADAL" clId="{B71FF560-FE1C-416E-8660-382532CDA0D6}" dt="2026-06-28T19:19:38.008" v="3051" actId="1076"/>
          <ac:spMkLst>
            <pc:docMk/>
            <pc:sldMk cId="496984988" sldId="266"/>
            <ac:spMk id="10" creationId="{00000000-0000-0000-0000-000000000000}"/>
          </ac:spMkLst>
        </pc:spChg>
        <pc:spChg chg="mod">
          <ac:chgData name="Mrs A Bolster-Woods" userId="160b2bde-a266-417e-a29f-e121be0e6e63" providerId="ADAL" clId="{B71FF560-FE1C-416E-8660-382532CDA0D6}" dt="2026-06-28T19:19:38.008" v="3051" actId="1076"/>
          <ac:spMkLst>
            <pc:docMk/>
            <pc:sldMk cId="496984988" sldId="266"/>
            <ac:spMk id="11"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13"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14"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15"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22"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23"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26"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27"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29"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31"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35"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41"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42"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43"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44" creationId="{00000000-0000-0000-0000-000000000000}"/>
          </ac:spMkLst>
        </pc:spChg>
        <pc:spChg chg="mod">
          <ac:chgData name="Mrs A Bolster-Woods" userId="160b2bde-a266-417e-a29f-e121be0e6e63" providerId="ADAL" clId="{B71FF560-FE1C-416E-8660-382532CDA0D6}" dt="2026-06-28T11:46:02.149" v="2"/>
          <ac:spMkLst>
            <pc:docMk/>
            <pc:sldMk cId="496984988" sldId="266"/>
            <ac:spMk id="45" creationId="{00000000-0000-0000-0000-000000000000}"/>
          </ac:spMkLst>
        </pc:spChg>
        <pc:spChg chg="add mod">
          <ac:chgData name="Mrs A Bolster-Woods" userId="160b2bde-a266-417e-a29f-e121be0e6e63" providerId="ADAL" clId="{B71FF560-FE1C-416E-8660-382532CDA0D6}" dt="2026-06-28T11:47:38.279" v="68" actId="20577"/>
          <ac:spMkLst>
            <pc:docMk/>
            <pc:sldMk cId="496984988" sldId="266"/>
            <ac:spMk id="46" creationId="{D9799CDE-2296-41C9-AE03-C9DC4329B169}"/>
          </ac:spMkLst>
        </pc:spChg>
        <pc:grpChg chg="mod">
          <ac:chgData name="Mrs A Bolster-Woods" userId="160b2bde-a266-417e-a29f-e121be0e6e63" providerId="ADAL" clId="{B71FF560-FE1C-416E-8660-382532CDA0D6}" dt="2026-06-28T11:46:02.149" v="2"/>
          <ac:grpSpMkLst>
            <pc:docMk/>
            <pc:sldMk cId="496984988" sldId="266"/>
            <ac:grpSpMk id="28" creationId="{00000000-0000-0000-0000-000000000000}"/>
          </ac:grpSpMkLst>
        </pc:grpChg>
        <pc:picChg chg="mod">
          <ac:chgData name="Mrs A Bolster-Woods" userId="160b2bde-a266-417e-a29f-e121be0e6e63" providerId="ADAL" clId="{B71FF560-FE1C-416E-8660-382532CDA0D6}" dt="2026-06-28T11:46:02.149" v="2"/>
          <ac:picMkLst>
            <pc:docMk/>
            <pc:sldMk cId="496984988" sldId="266"/>
            <ac:picMk id="3" creationId="{00000000-0000-0000-0000-000000000000}"/>
          </ac:picMkLst>
        </pc:picChg>
        <pc:picChg chg="mod">
          <ac:chgData name="Mrs A Bolster-Woods" userId="160b2bde-a266-417e-a29f-e121be0e6e63" providerId="ADAL" clId="{B71FF560-FE1C-416E-8660-382532CDA0D6}" dt="2026-06-28T19:19:38.008" v="3051" actId="1076"/>
          <ac:picMkLst>
            <pc:docMk/>
            <pc:sldMk cId="496984988" sldId="266"/>
            <ac:picMk id="5"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12"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25"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32"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33"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34"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36"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37"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38"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39" creationId="{00000000-0000-0000-0000-000000000000}"/>
          </ac:picMkLst>
        </pc:picChg>
        <pc:picChg chg="mod">
          <ac:chgData name="Mrs A Bolster-Woods" userId="160b2bde-a266-417e-a29f-e121be0e6e63" providerId="ADAL" clId="{B71FF560-FE1C-416E-8660-382532CDA0D6}" dt="2026-06-28T11:46:02.149" v="2"/>
          <ac:picMkLst>
            <pc:docMk/>
            <pc:sldMk cId="496984988" sldId="266"/>
            <ac:picMk id="40" creationId="{00000000-0000-0000-0000-000000000000}"/>
          </ac:picMkLst>
        </pc:picChg>
        <pc:cxnChg chg="mod">
          <ac:chgData name="Mrs A Bolster-Woods" userId="160b2bde-a266-417e-a29f-e121be0e6e63" providerId="ADAL" clId="{B71FF560-FE1C-416E-8660-382532CDA0D6}" dt="2026-06-28T11:46:02.149" v="2"/>
          <ac:cxnSpMkLst>
            <pc:docMk/>
            <pc:sldMk cId="496984988" sldId="266"/>
            <ac:cxnSpMk id="17" creationId="{00000000-0000-0000-0000-000000000000}"/>
          </ac:cxnSpMkLst>
        </pc:cxnChg>
        <pc:cxnChg chg="mod">
          <ac:chgData name="Mrs A Bolster-Woods" userId="160b2bde-a266-417e-a29f-e121be0e6e63" providerId="ADAL" clId="{B71FF560-FE1C-416E-8660-382532CDA0D6}" dt="2026-06-28T11:46:02.149" v="2"/>
          <ac:cxnSpMkLst>
            <pc:docMk/>
            <pc:sldMk cId="496984988" sldId="266"/>
            <ac:cxnSpMk id="19" creationId="{00000000-0000-0000-0000-000000000000}"/>
          </ac:cxnSpMkLst>
        </pc:cxnChg>
        <pc:cxnChg chg="mod">
          <ac:chgData name="Mrs A Bolster-Woods" userId="160b2bde-a266-417e-a29f-e121be0e6e63" providerId="ADAL" clId="{B71FF560-FE1C-416E-8660-382532CDA0D6}" dt="2026-06-28T11:46:02.149" v="2"/>
          <ac:cxnSpMkLst>
            <pc:docMk/>
            <pc:sldMk cId="496984988" sldId="266"/>
            <ac:cxnSpMk id="21" creationId="{00000000-0000-0000-0000-000000000000}"/>
          </ac:cxnSpMkLst>
        </pc:cxnChg>
      </pc:sldChg>
      <pc:sldChg chg="delSp add del mod">
        <pc:chgData name="Mrs A Bolster-Woods" userId="160b2bde-a266-417e-a29f-e121be0e6e63" providerId="ADAL" clId="{B71FF560-FE1C-416E-8660-382532CDA0D6}" dt="2026-06-28T15:49:29.833" v="1355" actId="47"/>
        <pc:sldMkLst>
          <pc:docMk/>
          <pc:sldMk cId="346021528" sldId="267"/>
        </pc:sldMkLst>
        <pc:spChg chg="del">
          <ac:chgData name="Mrs A Bolster-Woods" userId="160b2bde-a266-417e-a29f-e121be0e6e63" providerId="ADAL" clId="{B71FF560-FE1C-416E-8660-382532CDA0D6}" dt="2026-06-28T15:49:25.929" v="1354" actId="478"/>
          <ac:spMkLst>
            <pc:docMk/>
            <pc:sldMk cId="346021528" sldId="267"/>
            <ac:spMk id="6" creationId="{00000000-0000-0000-0000-000000000000}"/>
          </ac:spMkLst>
        </pc:spChg>
        <pc:spChg chg="del">
          <ac:chgData name="Mrs A Bolster-Woods" userId="160b2bde-a266-417e-a29f-e121be0e6e63" providerId="ADAL" clId="{B71FF560-FE1C-416E-8660-382532CDA0D6}" dt="2026-06-28T15:49:25.929" v="1354" actId="478"/>
          <ac:spMkLst>
            <pc:docMk/>
            <pc:sldMk cId="346021528" sldId="267"/>
            <ac:spMk id="7" creationId="{00000000-0000-0000-0000-000000000000}"/>
          </ac:spMkLst>
        </pc:spChg>
        <pc:spChg chg="del">
          <ac:chgData name="Mrs A Bolster-Woods" userId="160b2bde-a266-417e-a29f-e121be0e6e63" providerId="ADAL" clId="{B71FF560-FE1C-416E-8660-382532CDA0D6}" dt="2026-06-28T15:49:22.097" v="1353" actId="478"/>
          <ac:spMkLst>
            <pc:docMk/>
            <pc:sldMk cId="346021528" sldId="267"/>
            <ac:spMk id="10" creationId="{00000000-0000-0000-0000-000000000000}"/>
          </ac:spMkLst>
        </pc:spChg>
        <pc:graphicFrameChg chg="del">
          <ac:chgData name="Mrs A Bolster-Woods" userId="160b2bde-a266-417e-a29f-e121be0e6e63" providerId="ADAL" clId="{B71FF560-FE1C-416E-8660-382532CDA0D6}" dt="2026-06-28T15:49:25.929" v="1354" actId="478"/>
          <ac:graphicFrameMkLst>
            <pc:docMk/>
            <pc:sldMk cId="346021528" sldId="267"/>
            <ac:graphicFrameMk id="5" creationId="{00000000-0000-0000-0000-000000000000}"/>
          </ac:graphicFrameMkLst>
        </pc:graphicFrameChg>
        <pc:picChg chg="del">
          <ac:chgData name="Mrs A Bolster-Woods" userId="160b2bde-a266-417e-a29f-e121be0e6e63" providerId="ADAL" clId="{B71FF560-FE1C-416E-8660-382532CDA0D6}" dt="2026-06-28T15:49:22.097" v="1353" actId="478"/>
          <ac:picMkLst>
            <pc:docMk/>
            <pc:sldMk cId="346021528" sldId="267"/>
            <ac:picMk id="8" creationId="{00000000-0000-0000-0000-000000000000}"/>
          </ac:picMkLst>
        </pc:picChg>
        <pc:picChg chg="del">
          <ac:chgData name="Mrs A Bolster-Woods" userId="160b2bde-a266-417e-a29f-e121be0e6e63" providerId="ADAL" clId="{B71FF560-FE1C-416E-8660-382532CDA0D6}" dt="2026-06-28T15:49:22.097" v="1353" actId="478"/>
          <ac:picMkLst>
            <pc:docMk/>
            <pc:sldMk cId="346021528" sldId="267"/>
            <ac:picMk id="9" creationId="{00000000-0000-0000-0000-000000000000}"/>
          </ac:picMkLst>
        </pc:picChg>
        <pc:picChg chg="del">
          <ac:chgData name="Mrs A Bolster-Woods" userId="160b2bde-a266-417e-a29f-e121be0e6e63" providerId="ADAL" clId="{B71FF560-FE1C-416E-8660-382532CDA0D6}" dt="2026-06-28T15:49:22.097" v="1353" actId="478"/>
          <ac:picMkLst>
            <pc:docMk/>
            <pc:sldMk cId="346021528" sldId="267"/>
            <ac:picMk id="11" creationId="{00000000-0000-0000-0000-000000000000}"/>
          </ac:picMkLst>
        </pc:picChg>
      </pc:sldChg>
      <pc:sldChg chg="addSp delSp modSp add mod modShow">
        <pc:chgData name="Mrs A Bolster-Woods" userId="160b2bde-a266-417e-a29f-e121be0e6e63" providerId="ADAL" clId="{B71FF560-FE1C-416E-8660-382532CDA0D6}" dt="2026-06-28T19:22:17.712" v="3093" actId="20577"/>
        <pc:sldMkLst>
          <pc:docMk/>
          <pc:sldMk cId="1445498714" sldId="268"/>
        </pc:sldMkLst>
        <pc:spChg chg="add del">
          <ac:chgData name="Mrs A Bolster-Woods" userId="160b2bde-a266-417e-a29f-e121be0e6e63" providerId="ADAL" clId="{B71FF560-FE1C-416E-8660-382532CDA0D6}" dt="2026-06-28T15:28:50.048" v="862" actId="478"/>
          <ac:spMkLst>
            <pc:docMk/>
            <pc:sldMk cId="1445498714" sldId="268"/>
            <ac:spMk id="2" creationId="{4DEF48FF-0D9D-4DE7-898A-9596FF758C48}"/>
          </ac:spMkLst>
        </pc:spChg>
        <pc:spChg chg="del">
          <ac:chgData name="Mrs A Bolster-Woods" userId="160b2bde-a266-417e-a29f-e121be0e6e63" providerId="ADAL" clId="{B71FF560-FE1C-416E-8660-382532CDA0D6}" dt="2026-06-28T15:54:38.496" v="1509" actId="478"/>
          <ac:spMkLst>
            <pc:docMk/>
            <pc:sldMk cId="1445498714" sldId="268"/>
            <ac:spMk id="6" creationId="{00000000-0000-0000-0000-000000000000}"/>
          </ac:spMkLst>
        </pc:spChg>
        <pc:spChg chg="del">
          <ac:chgData name="Mrs A Bolster-Woods" userId="160b2bde-a266-417e-a29f-e121be0e6e63" providerId="ADAL" clId="{B71FF560-FE1C-416E-8660-382532CDA0D6}" dt="2026-06-28T15:54:38.496" v="1509" actId="478"/>
          <ac:spMkLst>
            <pc:docMk/>
            <pc:sldMk cId="1445498714" sldId="268"/>
            <ac:spMk id="7" creationId="{00000000-0000-0000-0000-000000000000}"/>
          </ac:spMkLst>
        </pc:spChg>
        <pc:spChg chg="add mod">
          <ac:chgData name="Mrs A Bolster-Woods" userId="160b2bde-a266-417e-a29f-e121be0e6e63" providerId="ADAL" clId="{B71FF560-FE1C-416E-8660-382532CDA0D6}" dt="2026-06-28T15:58:06.445" v="1597" actId="14100"/>
          <ac:spMkLst>
            <pc:docMk/>
            <pc:sldMk cId="1445498714" sldId="268"/>
            <ac:spMk id="9" creationId="{B2749431-CC8D-475A-A563-AEF9AD7354B1}"/>
          </ac:spMkLst>
        </pc:spChg>
        <pc:spChg chg="del">
          <ac:chgData name="Mrs A Bolster-Woods" userId="160b2bde-a266-417e-a29f-e121be0e6e63" providerId="ADAL" clId="{B71FF560-FE1C-416E-8660-382532CDA0D6}" dt="2026-06-28T15:28:48.108" v="860" actId="478"/>
          <ac:spMkLst>
            <pc:docMk/>
            <pc:sldMk cId="1445498714" sldId="268"/>
            <ac:spMk id="12" creationId="{3D55B8A8-24A3-4495-86DA-B30DA7EA7359}"/>
          </ac:spMkLst>
        </pc:spChg>
        <pc:spChg chg="del">
          <ac:chgData name="Mrs A Bolster-Woods" userId="160b2bde-a266-417e-a29f-e121be0e6e63" providerId="ADAL" clId="{B71FF560-FE1C-416E-8660-382532CDA0D6}" dt="2026-06-28T15:28:46.221" v="859" actId="478"/>
          <ac:spMkLst>
            <pc:docMk/>
            <pc:sldMk cId="1445498714" sldId="268"/>
            <ac:spMk id="13" creationId="{FC6AADE3-4F73-477C-9BC5-F8186DAC53E9}"/>
          </ac:spMkLst>
        </pc:spChg>
        <pc:spChg chg="del">
          <ac:chgData name="Mrs A Bolster-Woods" userId="160b2bde-a266-417e-a29f-e121be0e6e63" providerId="ADAL" clId="{B71FF560-FE1C-416E-8660-382532CDA0D6}" dt="2026-06-28T15:28:46.221" v="859" actId="478"/>
          <ac:spMkLst>
            <pc:docMk/>
            <pc:sldMk cId="1445498714" sldId="268"/>
            <ac:spMk id="14" creationId="{FEE9B0D0-E395-4729-991B-99F2B8F3BE0E}"/>
          </ac:spMkLst>
        </pc:spChg>
        <pc:spChg chg="add mod">
          <ac:chgData name="Mrs A Bolster-Woods" userId="160b2bde-a266-417e-a29f-e121be0e6e63" providerId="ADAL" clId="{B71FF560-FE1C-416E-8660-382532CDA0D6}" dt="2026-06-28T15:58:13.307" v="1605" actId="1035"/>
          <ac:spMkLst>
            <pc:docMk/>
            <pc:sldMk cId="1445498714" sldId="268"/>
            <ac:spMk id="15" creationId="{F762A9DF-C190-4BF3-A215-9B31B2D5BE25}"/>
          </ac:spMkLst>
        </pc:spChg>
        <pc:spChg chg="add mod">
          <ac:chgData name="Mrs A Bolster-Woods" userId="160b2bde-a266-417e-a29f-e121be0e6e63" providerId="ADAL" clId="{B71FF560-FE1C-416E-8660-382532CDA0D6}" dt="2026-06-28T16:01:53.690" v="1737" actId="20577"/>
          <ac:spMkLst>
            <pc:docMk/>
            <pc:sldMk cId="1445498714" sldId="268"/>
            <ac:spMk id="16" creationId="{8DA2449A-CBE1-4CD9-9A8E-162440063025}"/>
          </ac:spMkLst>
        </pc:spChg>
        <pc:spChg chg="add mod">
          <ac:chgData name="Mrs A Bolster-Woods" userId="160b2bde-a266-417e-a29f-e121be0e6e63" providerId="ADAL" clId="{B71FF560-FE1C-416E-8660-382532CDA0D6}" dt="2026-06-28T19:22:10.460" v="3090" actId="113"/>
          <ac:spMkLst>
            <pc:docMk/>
            <pc:sldMk cId="1445498714" sldId="268"/>
            <ac:spMk id="17" creationId="{5BCB1DF2-1476-48FE-B71E-000D50C98F4F}"/>
          </ac:spMkLst>
        </pc:spChg>
        <pc:spChg chg="add mod">
          <ac:chgData name="Mrs A Bolster-Woods" userId="160b2bde-a266-417e-a29f-e121be0e6e63" providerId="ADAL" clId="{B71FF560-FE1C-416E-8660-382532CDA0D6}" dt="2026-06-28T16:01:40.874" v="1735" actId="20577"/>
          <ac:spMkLst>
            <pc:docMk/>
            <pc:sldMk cId="1445498714" sldId="268"/>
            <ac:spMk id="18" creationId="{70613106-69B4-4EDD-9093-4581A11442FA}"/>
          </ac:spMkLst>
        </pc:spChg>
        <pc:spChg chg="add mod">
          <ac:chgData name="Mrs A Bolster-Woods" userId="160b2bde-a266-417e-a29f-e121be0e6e63" providerId="ADAL" clId="{B71FF560-FE1C-416E-8660-382532CDA0D6}" dt="2026-06-28T19:22:17.712" v="3093" actId="20577"/>
          <ac:spMkLst>
            <pc:docMk/>
            <pc:sldMk cId="1445498714" sldId="268"/>
            <ac:spMk id="19" creationId="{868A9077-46D7-4911-94E7-171FC35779D3}"/>
          </ac:spMkLst>
        </pc:spChg>
        <pc:spChg chg="add mod">
          <ac:chgData name="Mrs A Bolster-Woods" userId="160b2bde-a266-417e-a29f-e121be0e6e63" providerId="ADAL" clId="{B71FF560-FE1C-416E-8660-382532CDA0D6}" dt="2026-06-28T15:58:24.349" v="1608" actId="113"/>
          <ac:spMkLst>
            <pc:docMk/>
            <pc:sldMk cId="1445498714" sldId="268"/>
            <ac:spMk id="20" creationId="{28B1F7D1-F4D0-484C-B726-2FA81FF3D9B2}"/>
          </ac:spMkLst>
        </pc:spChg>
        <pc:spChg chg="add mod">
          <ac:chgData name="Mrs A Bolster-Woods" userId="160b2bde-a266-417e-a29f-e121be0e6e63" providerId="ADAL" clId="{B71FF560-FE1C-416E-8660-382532CDA0D6}" dt="2026-06-28T16:00:32.582" v="1629" actId="20577"/>
          <ac:spMkLst>
            <pc:docMk/>
            <pc:sldMk cId="1445498714" sldId="268"/>
            <ac:spMk id="21" creationId="{C0D025CA-6DD2-40EC-8D3D-019311C159CF}"/>
          </ac:spMkLst>
        </pc:spChg>
        <pc:spChg chg="add mod">
          <ac:chgData name="Mrs A Bolster-Woods" userId="160b2bde-a266-417e-a29f-e121be0e6e63" providerId="ADAL" clId="{B71FF560-FE1C-416E-8660-382532CDA0D6}" dt="2026-06-28T19:22:01.035" v="3086" actId="115"/>
          <ac:spMkLst>
            <pc:docMk/>
            <pc:sldMk cId="1445498714" sldId="268"/>
            <ac:spMk id="22" creationId="{B7E267A3-2B51-4D49-9DA9-8E0F7A3E7A61}"/>
          </ac:spMkLst>
        </pc:spChg>
        <pc:spChg chg="add del mod">
          <ac:chgData name="Mrs A Bolster-Woods" userId="160b2bde-a266-417e-a29f-e121be0e6e63" providerId="ADAL" clId="{B71FF560-FE1C-416E-8660-382532CDA0D6}" dt="2026-06-28T15:53:28.896" v="1490" actId="478"/>
          <ac:spMkLst>
            <pc:docMk/>
            <pc:sldMk cId="1445498714" sldId="268"/>
            <ac:spMk id="23" creationId="{907CE0E3-6C25-4CBF-96C3-7BDFFB287F0F}"/>
          </ac:spMkLst>
        </pc:spChg>
        <pc:spChg chg="add mod">
          <ac:chgData name="Mrs A Bolster-Woods" userId="160b2bde-a266-417e-a29f-e121be0e6e63" providerId="ADAL" clId="{B71FF560-FE1C-416E-8660-382532CDA0D6}" dt="2026-06-28T16:01:14.639" v="1726" actId="20577"/>
          <ac:spMkLst>
            <pc:docMk/>
            <pc:sldMk cId="1445498714" sldId="268"/>
            <ac:spMk id="24" creationId="{D8D90871-DCC1-4C2C-84C0-64F0B05BAA6A}"/>
          </ac:spMkLst>
        </pc:spChg>
        <pc:spChg chg="add mod">
          <ac:chgData name="Mrs A Bolster-Woods" userId="160b2bde-a266-417e-a29f-e121be0e6e63" providerId="ADAL" clId="{B71FF560-FE1C-416E-8660-382532CDA0D6}" dt="2026-06-28T15:57:15.281" v="1585" actId="20577"/>
          <ac:spMkLst>
            <pc:docMk/>
            <pc:sldMk cId="1445498714" sldId="268"/>
            <ac:spMk id="25" creationId="{11249DA6-DD2E-4658-90F0-1054D1D5E4DA}"/>
          </ac:spMkLst>
        </pc:spChg>
        <pc:graphicFrameChg chg="del">
          <ac:chgData name="Mrs A Bolster-Woods" userId="160b2bde-a266-417e-a29f-e121be0e6e63" providerId="ADAL" clId="{B71FF560-FE1C-416E-8660-382532CDA0D6}" dt="2026-06-28T15:54:38.496" v="1509" actId="478"/>
          <ac:graphicFrameMkLst>
            <pc:docMk/>
            <pc:sldMk cId="1445498714" sldId="268"/>
            <ac:graphicFrameMk id="5" creationId="{00000000-0000-0000-0000-000000000000}"/>
          </ac:graphicFrameMkLst>
        </pc:graphicFrameChg>
        <pc:picChg chg="add del mod modCrop">
          <ac:chgData name="Mrs A Bolster-Woods" userId="160b2bde-a266-417e-a29f-e121be0e6e63" providerId="ADAL" clId="{B71FF560-FE1C-416E-8660-382532CDA0D6}" dt="2026-06-28T15:47:58.879" v="1337" actId="478"/>
          <ac:picMkLst>
            <pc:docMk/>
            <pc:sldMk cId="1445498714" sldId="268"/>
            <ac:picMk id="4" creationId="{3704F0C8-D2E6-40FB-9A43-9F8C1C5773FF}"/>
          </ac:picMkLst>
        </pc:picChg>
        <pc:picChg chg="add mod">
          <ac:chgData name="Mrs A Bolster-Woods" userId="160b2bde-a266-417e-a29f-e121be0e6e63" providerId="ADAL" clId="{B71FF560-FE1C-416E-8660-382532CDA0D6}" dt="2026-06-28T15:59:57.095" v="1622" actId="14100"/>
          <ac:picMkLst>
            <pc:docMk/>
            <pc:sldMk cId="1445498714" sldId="268"/>
            <ac:picMk id="10" creationId="{E913B364-72DD-4778-9CB0-C7A8EB91A454}"/>
          </ac:picMkLst>
        </pc:picChg>
        <pc:picChg chg="add mod">
          <ac:chgData name="Mrs A Bolster-Woods" userId="160b2bde-a266-417e-a29f-e121be0e6e63" providerId="ADAL" clId="{B71FF560-FE1C-416E-8660-382532CDA0D6}" dt="2026-06-28T15:59:52.546" v="1620" actId="14100"/>
          <ac:picMkLst>
            <pc:docMk/>
            <pc:sldMk cId="1445498714" sldId="268"/>
            <ac:picMk id="3076" creationId="{53252C0A-D6DB-46FD-A099-C3D08D0C35AB}"/>
          </ac:picMkLst>
        </pc:picChg>
        <pc:picChg chg="add mod">
          <ac:chgData name="Mrs A Bolster-Woods" userId="160b2bde-a266-417e-a29f-e121be0e6e63" providerId="ADAL" clId="{B71FF560-FE1C-416E-8660-382532CDA0D6}" dt="2026-06-28T16:00:43.716" v="1632" actId="1076"/>
          <ac:picMkLst>
            <pc:docMk/>
            <pc:sldMk cId="1445498714" sldId="268"/>
            <ac:picMk id="3078" creationId="{05B05A05-9CE8-478B-A3A5-92317A7B1F5B}"/>
          </ac:picMkLst>
        </pc:picChg>
      </pc:sldChg>
      <pc:sldChg chg="addSp delSp modSp add mod ord">
        <pc:chgData name="Mrs A Bolster-Woods" userId="160b2bde-a266-417e-a29f-e121be0e6e63" providerId="ADAL" clId="{B71FF560-FE1C-416E-8660-382532CDA0D6}" dt="2026-06-28T19:19:59.570" v="3052" actId="478"/>
        <pc:sldMkLst>
          <pc:docMk/>
          <pc:sldMk cId="4050821988" sldId="269"/>
        </pc:sldMkLst>
        <pc:spChg chg="del mod">
          <ac:chgData name="Mrs A Bolster-Woods" userId="160b2bde-a266-417e-a29f-e121be0e6e63" providerId="ADAL" clId="{B71FF560-FE1C-416E-8660-382532CDA0D6}" dt="2026-06-28T18:52:24.746" v="1802" actId="478"/>
          <ac:spMkLst>
            <pc:docMk/>
            <pc:sldMk cId="4050821988" sldId="269"/>
            <ac:spMk id="4" creationId="{00000000-0000-0000-0000-000000000000}"/>
          </ac:spMkLst>
        </pc:spChg>
        <pc:spChg chg="del mod">
          <ac:chgData name="Mrs A Bolster-Woods" userId="160b2bde-a266-417e-a29f-e121be0e6e63" providerId="ADAL" clId="{B71FF560-FE1C-416E-8660-382532CDA0D6}" dt="2026-06-28T18:55:24.310" v="1864" actId="478"/>
          <ac:spMkLst>
            <pc:docMk/>
            <pc:sldMk cId="4050821988" sldId="269"/>
            <ac:spMk id="6" creationId="{00000000-0000-0000-0000-000000000000}"/>
          </ac:spMkLst>
        </pc:spChg>
        <pc:spChg chg="add mod">
          <ac:chgData name="Mrs A Bolster-Woods" userId="160b2bde-a266-417e-a29f-e121be0e6e63" providerId="ADAL" clId="{B71FF560-FE1C-416E-8660-382532CDA0D6}" dt="2026-06-28T18:52:18.051" v="1801" actId="164"/>
          <ac:spMkLst>
            <pc:docMk/>
            <pc:sldMk cId="4050821988" sldId="269"/>
            <ac:spMk id="7" creationId="{1BE14A44-1F04-493F-90C8-714F752C74C5}"/>
          </ac:spMkLst>
        </pc:spChg>
        <pc:spChg chg="del mod">
          <ac:chgData name="Mrs A Bolster-Woods" userId="160b2bde-a266-417e-a29f-e121be0e6e63" providerId="ADAL" clId="{B71FF560-FE1C-416E-8660-382532CDA0D6}" dt="2026-06-28T18:55:26.505" v="1865" actId="478"/>
          <ac:spMkLst>
            <pc:docMk/>
            <pc:sldMk cId="4050821988" sldId="269"/>
            <ac:spMk id="10" creationId="{00000000-0000-0000-0000-000000000000}"/>
          </ac:spMkLst>
        </pc:spChg>
        <pc:spChg chg="del mod">
          <ac:chgData name="Mrs A Bolster-Woods" userId="160b2bde-a266-417e-a29f-e121be0e6e63" providerId="ADAL" clId="{B71FF560-FE1C-416E-8660-382532CDA0D6}" dt="2026-06-28T18:58:57.826" v="1939" actId="478"/>
          <ac:spMkLst>
            <pc:docMk/>
            <pc:sldMk cId="4050821988" sldId="269"/>
            <ac:spMk id="11" creationId="{00000000-0000-0000-0000-000000000000}"/>
          </ac:spMkLst>
        </pc:spChg>
        <pc:spChg chg="del mod">
          <ac:chgData name="Mrs A Bolster-Woods" userId="160b2bde-a266-417e-a29f-e121be0e6e63" providerId="ADAL" clId="{B71FF560-FE1C-416E-8660-382532CDA0D6}" dt="2026-06-28T18:52:27.161" v="1803" actId="478"/>
          <ac:spMkLst>
            <pc:docMk/>
            <pc:sldMk cId="4050821988" sldId="269"/>
            <ac:spMk id="22" creationId="{00000000-0000-0000-0000-000000000000}"/>
          </ac:spMkLst>
        </pc:spChg>
        <pc:spChg chg="del mod">
          <ac:chgData name="Mrs A Bolster-Woods" userId="160b2bde-a266-417e-a29f-e121be0e6e63" providerId="ADAL" clId="{B71FF560-FE1C-416E-8660-382532CDA0D6}" dt="2026-06-28T19:15:41.765" v="2830" actId="478"/>
          <ac:spMkLst>
            <pc:docMk/>
            <pc:sldMk cId="4050821988" sldId="269"/>
            <ac:spMk id="23" creationId="{00000000-0000-0000-0000-000000000000}"/>
          </ac:spMkLst>
        </pc:spChg>
        <pc:spChg chg="del mod">
          <ac:chgData name="Mrs A Bolster-Woods" userId="160b2bde-a266-417e-a29f-e121be0e6e63" providerId="ADAL" clId="{B71FF560-FE1C-416E-8660-382532CDA0D6}" dt="2026-06-28T18:58:17.812" v="1936" actId="478"/>
          <ac:spMkLst>
            <pc:docMk/>
            <pc:sldMk cId="4050821988" sldId="269"/>
            <ac:spMk id="26" creationId="{00000000-0000-0000-0000-000000000000}"/>
          </ac:spMkLst>
        </pc:spChg>
        <pc:spChg chg="del mod">
          <ac:chgData name="Mrs A Bolster-Woods" userId="160b2bde-a266-417e-a29f-e121be0e6e63" providerId="ADAL" clId="{B71FF560-FE1C-416E-8660-382532CDA0D6}" dt="2026-06-28T19:02:40.116" v="2213" actId="478"/>
          <ac:spMkLst>
            <pc:docMk/>
            <pc:sldMk cId="4050821988" sldId="269"/>
            <ac:spMk id="27" creationId="{00000000-0000-0000-0000-000000000000}"/>
          </ac:spMkLst>
        </pc:spChg>
        <pc:spChg chg="del mod">
          <ac:chgData name="Mrs A Bolster-Woods" userId="160b2bde-a266-417e-a29f-e121be0e6e63" providerId="ADAL" clId="{B71FF560-FE1C-416E-8660-382532CDA0D6}" dt="2026-06-28T19:02:40.116" v="2213" actId="478"/>
          <ac:spMkLst>
            <pc:docMk/>
            <pc:sldMk cId="4050821988" sldId="269"/>
            <ac:spMk id="29" creationId="{00000000-0000-0000-0000-000000000000}"/>
          </ac:spMkLst>
        </pc:spChg>
        <pc:spChg chg="del mod">
          <ac:chgData name="Mrs A Bolster-Woods" userId="160b2bde-a266-417e-a29f-e121be0e6e63" providerId="ADAL" clId="{B71FF560-FE1C-416E-8660-382532CDA0D6}" dt="2026-06-28T19:02:37.534" v="2212" actId="478"/>
          <ac:spMkLst>
            <pc:docMk/>
            <pc:sldMk cId="4050821988" sldId="269"/>
            <ac:spMk id="31" creationId="{00000000-0000-0000-0000-000000000000}"/>
          </ac:spMkLst>
        </pc:spChg>
        <pc:spChg chg="del mod">
          <ac:chgData name="Mrs A Bolster-Woods" userId="160b2bde-a266-417e-a29f-e121be0e6e63" providerId="ADAL" clId="{B71FF560-FE1C-416E-8660-382532CDA0D6}" dt="2026-06-28T19:02:30.947" v="2210" actId="478"/>
          <ac:spMkLst>
            <pc:docMk/>
            <pc:sldMk cId="4050821988" sldId="269"/>
            <ac:spMk id="35" creationId="{00000000-0000-0000-0000-000000000000}"/>
          </ac:spMkLst>
        </pc:spChg>
        <pc:spChg chg="mod">
          <ac:chgData name="Mrs A Bolster-Woods" userId="160b2bde-a266-417e-a29f-e121be0e6e63" providerId="ADAL" clId="{B71FF560-FE1C-416E-8660-382532CDA0D6}" dt="2026-06-28T19:18:16.645" v="2860" actId="12"/>
          <ac:spMkLst>
            <pc:docMk/>
            <pc:sldMk cId="4050821988" sldId="269"/>
            <ac:spMk id="41" creationId="{00000000-0000-0000-0000-000000000000}"/>
          </ac:spMkLst>
        </pc:spChg>
        <pc:spChg chg="del mod">
          <ac:chgData name="Mrs A Bolster-Woods" userId="160b2bde-a266-417e-a29f-e121be0e6e63" providerId="ADAL" clId="{B71FF560-FE1C-416E-8660-382532CDA0D6}" dt="2026-06-28T19:05:31.432" v="2268" actId="478"/>
          <ac:spMkLst>
            <pc:docMk/>
            <pc:sldMk cId="4050821988" sldId="269"/>
            <ac:spMk id="42" creationId="{00000000-0000-0000-0000-000000000000}"/>
          </ac:spMkLst>
        </pc:spChg>
        <pc:spChg chg="mod">
          <ac:chgData name="Mrs A Bolster-Woods" userId="160b2bde-a266-417e-a29f-e121be0e6e63" providerId="ADAL" clId="{B71FF560-FE1C-416E-8660-382532CDA0D6}" dt="2026-06-28T19:16:01.049" v="2834" actId="313"/>
          <ac:spMkLst>
            <pc:docMk/>
            <pc:sldMk cId="4050821988" sldId="269"/>
            <ac:spMk id="43" creationId="{00000000-0000-0000-0000-000000000000}"/>
          </ac:spMkLst>
        </pc:spChg>
        <pc:spChg chg="mod">
          <ac:chgData name="Mrs A Bolster-Woods" userId="160b2bde-a266-417e-a29f-e121be0e6e63" providerId="ADAL" clId="{B71FF560-FE1C-416E-8660-382532CDA0D6}" dt="2026-06-28T19:15:19.173" v="2826" actId="14100"/>
          <ac:spMkLst>
            <pc:docMk/>
            <pc:sldMk cId="4050821988" sldId="269"/>
            <ac:spMk id="44" creationId="{00000000-0000-0000-0000-000000000000}"/>
          </ac:spMkLst>
        </pc:spChg>
        <pc:spChg chg="del mod">
          <ac:chgData name="Mrs A Bolster-Woods" userId="160b2bde-a266-417e-a29f-e121be0e6e63" providerId="ADAL" clId="{B71FF560-FE1C-416E-8660-382532CDA0D6}" dt="2026-06-28T19:05:31.432" v="2268" actId="478"/>
          <ac:spMkLst>
            <pc:docMk/>
            <pc:sldMk cId="4050821988" sldId="269"/>
            <ac:spMk id="45" creationId="{00000000-0000-0000-0000-000000000000}"/>
          </ac:spMkLst>
        </pc:spChg>
        <pc:spChg chg="mod">
          <ac:chgData name="Mrs A Bolster-Woods" userId="160b2bde-a266-417e-a29f-e121be0e6e63" providerId="ADAL" clId="{B71FF560-FE1C-416E-8660-382532CDA0D6}" dt="2026-06-28T18:50:19.316" v="1762" actId="1076"/>
          <ac:spMkLst>
            <pc:docMk/>
            <pc:sldMk cId="4050821988" sldId="269"/>
            <ac:spMk id="46" creationId="{D9799CDE-2296-41C9-AE03-C9DC4329B169}"/>
          </ac:spMkLst>
        </pc:spChg>
        <pc:spChg chg="add mod">
          <ac:chgData name="Mrs A Bolster-Woods" userId="160b2bde-a266-417e-a29f-e121be0e6e63" providerId="ADAL" clId="{B71FF560-FE1C-416E-8660-382532CDA0D6}" dt="2026-06-28T18:52:18.051" v="1801" actId="164"/>
          <ac:spMkLst>
            <pc:docMk/>
            <pc:sldMk cId="4050821988" sldId="269"/>
            <ac:spMk id="47" creationId="{DD4F652B-75B1-418C-BDF3-CE988DA978D1}"/>
          </ac:spMkLst>
        </pc:spChg>
        <pc:spChg chg="add mod">
          <ac:chgData name="Mrs A Bolster-Woods" userId="160b2bde-a266-417e-a29f-e121be0e6e63" providerId="ADAL" clId="{B71FF560-FE1C-416E-8660-382532CDA0D6}" dt="2026-06-28T18:55:04.805" v="1862" actId="113"/>
          <ac:spMkLst>
            <pc:docMk/>
            <pc:sldMk cId="4050821988" sldId="269"/>
            <ac:spMk id="48" creationId="{404916AF-A895-4B66-9BF0-42A8133C1D54}"/>
          </ac:spMkLst>
        </pc:spChg>
        <pc:spChg chg="add mod">
          <ac:chgData name="Mrs A Bolster-Woods" userId="160b2bde-a266-417e-a29f-e121be0e6e63" providerId="ADAL" clId="{B71FF560-FE1C-416E-8660-382532CDA0D6}" dt="2026-06-28T18:55:43.514" v="1868" actId="14100"/>
          <ac:spMkLst>
            <pc:docMk/>
            <pc:sldMk cId="4050821988" sldId="269"/>
            <ac:spMk id="49" creationId="{43CAB0C9-AE79-47AF-BFF1-270F81A1C308}"/>
          </ac:spMkLst>
        </pc:spChg>
        <pc:spChg chg="add mod">
          <ac:chgData name="Mrs A Bolster-Woods" userId="160b2bde-a266-417e-a29f-e121be0e6e63" providerId="ADAL" clId="{B71FF560-FE1C-416E-8660-382532CDA0D6}" dt="2026-06-28T18:59:26.075" v="1949" actId="13822"/>
          <ac:spMkLst>
            <pc:docMk/>
            <pc:sldMk cId="4050821988" sldId="269"/>
            <ac:spMk id="50" creationId="{BF54FE13-EB4E-4059-9270-A08DB198601E}"/>
          </ac:spMkLst>
        </pc:spChg>
        <pc:spChg chg="add mod">
          <ac:chgData name="Mrs A Bolster-Woods" userId="160b2bde-a266-417e-a29f-e121be0e6e63" providerId="ADAL" clId="{B71FF560-FE1C-416E-8660-382532CDA0D6}" dt="2026-06-28T18:59:40.832" v="1952" actId="14100"/>
          <ac:spMkLst>
            <pc:docMk/>
            <pc:sldMk cId="4050821988" sldId="269"/>
            <ac:spMk id="51" creationId="{F9D6160B-B298-4A32-A696-6F0FBBCCB47F}"/>
          </ac:spMkLst>
        </pc:spChg>
        <pc:spChg chg="add mod">
          <ac:chgData name="Mrs A Bolster-Woods" userId="160b2bde-a266-417e-a29f-e121be0e6e63" providerId="ADAL" clId="{B71FF560-FE1C-416E-8660-382532CDA0D6}" dt="2026-06-28T19:15:30.781" v="2827" actId="164"/>
          <ac:spMkLst>
            <pc:docMk/>
            <pc:sldMk cId="4050821988" sldId="269"/>
            <ac:spMk id="52" creationId="{E990CAB5-2562-4021-9298-B85DA9FA0BDD}"/>
          </ac:spMkLst>
        </pc:spChg>
        <pc:spChg chg="add mod">
          <ac:chgData name="Mrs A Bolster-Woods" userId="160b2bde-a266-417e-a29f-e121be0e6e63" providerId="ADAL" clId="{B71FF560-FE1C-416E-8660-382532CDA0D6}" dt="2026-06-28T19:18:07.663" v="2857" actId="115"/>
          <ac:spMkLst>
            <pc:docMk/>
            <pc:sldMk cId="4050821988" sldId="269"/>
            <ac:spMk id="53" creationId="{C9C9897B-DD6E-45C2-93F6-2D7743386AE8}"/>
          </ac:spMkLst>
        </pc:spChg>
        <pc:spChg chg="add mod">
          <ac:chgData name="Mrs A Bolster-Woods" userId="160b2bde-a266-417e-a29f-e121be0e6e63" providerId="ADAL" clId="{B71FF560-FE1C-416E-8660-382532CDA0D6}" dt="2026-06-28T19:19:16.639" v="3050" actId="113"/>
          <ac:spMkLst>
            <pc:docMk/>
            <pc:sldMk cId="4050821988" sldId="269"/>
            <ac:spMk id="54" creationId="{5EE10CA5-0936-4F52-8E54-8743BE31B513}"/>
          </ac:spMkLst>
        </pc:spChg>
        <pc:grpChg chg="add mod">
          <ac:chgData name="Mrs A Bolster-Woods" userId="160b2bde-a266-417e-a29f-e121be0e6e63" providerId="ADAL" clId="{B71FF560-FE1C-416E-8660-382532CDA0D6}" dt="2026-06-28T18:52:18.051" v="1801" actId="164"/>
          <ac:grpSpMkLst>
            <pc:docMk/>
            <pc:sldMk cId="4050821988" sldId="269"/>
            <ac:grpSpMk id="8" creationId="{F7D48A78-CDB3-4BAC-96D6-1638128A7B23}"/>
          </ac:grpSpMkLst>
        </pc:grpChg>
        <pc:grpChg chg="add mod">
          <ac:chgData name="Mrs A Bolster-Woods" userId="160b2bde-a266-417e-a29f-e121be0e6e63" providerId="ADAL" clId="{B71FF560-FE1C-416E-8660-382532CDA0D6}" dt="2026-06-28T19:15:33.973" v="2828" actId="1076"/>
          <ac:grpSpMkLst>
            <pc:docMk/>
            <pc:sldMk cId="4050821988" sldId="269"/>
            <ac:grpSpMk id="20" creationId="{92EA26A4-B2E7-4A6D-89A4-404AB52FADA7}"/>
          </ac:grpSpMkLst>
        </pc:grpChg>
        <pc:grpChg chg="del mod">
          <ac:chgData name="Mrs A Bolster-Woods" userId="160b2bde-a266-417e-a29f-e121be0e6e63" providerId="ADAL" clId="{B71FF560-FE1C-416E-8660-382532CDA0D6}" dt="2026-06-28T19:19:59.570" v="3052" actId="478"/>
          <ac:grpSpMkLst>
            <pc:docMk/>
            <pc:sldMk cId="4050821988" sldId="269"/>
            <ac:grpSpMk id="28" creationId="{00000000-0000-0000-0000-000000000000}"/>
          </ac:grpSpMkLst>
        </pc:grpChg>
        <pc:picChg chg="mod">
          <ac:chgData name="Mrs A Bolster-Woods" userId="160b2bde-a266-417e-a29f-e121be0e6e63" providerId="ADAL" clId="{B71FF560-FE1C-416E-8660-382532CDA0D6}" dt="2026-06-28T18:52:18.051" v="1801" actId="164"/>
          <ac:picMkLst>
            <pc:docMk/>
            <pc:sldMk cId="4050821988" sldId="269"/>
            <ac:picMk id="3" creationId="{00000000-0000-0000-0000-000000000000}"/>
          </ac:picMkLst>
        </pc:picChg>
        <pc:picChg chg="mod">
          <ac:chgData name="Mrs A Bolster-Woods" userId="160b2bde-a266-417e-a29f-e121be0e6e63" providerId="ADAL" clId="{B71FF560-FE1C-416E-8660-382532CDA0D6}" dt="2026-06-28T18:52:18.051" v="1801" actId="164"/>
          <ac:picMkLst>
            <pc:docMk/>
            <pc:sldMk cId="4050821988" sldId="269"/>
            <ac:picMk id="5" creationId="{00000000-0000-0000-0000-000000000000}"/>
          </ac:picMkLst>
        </pc:picChg>
        <pc:picChg chg="del mod">
          <ac:chgData name="Mrs A Bolster-Woods" userId="160b2bde-a266-417e-a29f-e121be0e6e63" providerId="ADAL" clId="{B71FF560-FE1C-416E-8660-382532CDA0D6}" dt="2026-06-28T18:59:03.362" v="1941" actId="478"/>
          <ac:picMkLst>
            <pc:docMk/>
            <pc:sldMk cId="4050821988" sldId="269"/>
            <ac:picMk id="25" creationId="{00000000-0000-0000-0000-000000000000}"/>
          </ac:picMkLst>
        </pc:picChg>
        <pc:picChg chg="del mod">
          <ac:chgData name="Mrs A Bolster-Woods" userId="160b2bde-a266-417e-a29f-e121be0e6e63" providerId="ADAL" clId="{B71FF560-FE1C-416E-8660-382532CDA0D6}" dt="2026-06-28T19:02:37.534" v="2212" actId="478"/>
          <ac:picMkLst>
            <pc:docMk/>
            <pc:sldMk cId="4050821988" sldId="269"/>
            <ac:picMk id="32" creationId="{00000000-0000-0000-0000-000000000000}"/>
          </ac:picMkLst>
        </pc:picChg>
        <pc:picChg chg="del mod">
          <ac:chgData name="Mrs A Bolster-Woods" userId="160b2bde-a266-417e-a29f-e121be0e6e63" providerId="ADAL" clId="{B71FF560-FE1C-416E-8660-382532CDA0D6}" dt="2026-06-28T19:02:37.534" v="2212" actId="478"/>
          <ac:picMkLst>
            <pc:docMk/>
            <pc:sldMk cId="4050821988" sldId="269"/>
            <ac:picMk id="33" creationId="{00000000-0000-0000-0000-000000000000}"/>
          </ac:picMkLst>
        </pc:picChg>
        <pc:picChg chg="del mod">
          <ac:chgData name="Mrs A Bolster-Woods" userId="160b2bde-a266-417e-a29f-e121be0e6e63" providerId="ADAL" clId="{B71FF560-FE1C-416E-8660-382532CDA0D6}" dt="2026-06-28T19:02:37.534" v="2212" actId="478"/>
          <ac:picMkLst>
            <pc:docMk/>
            <pc:sldMk cId="4050821988" sldId="269"/>
            <ac:picMk id="34" creationId="{00000000-0000-0000-0000-000000000000}"/>
          </ac:picMkLst>
        </pc:picChg>
        <pc:picChg chg="del mod">
          <ac:chgData name="Mrs A Bolster-Woods" userId="160b2bde-a266-417e-a29f-e121be0e6e63" providerId="ADAL" clId="{B71FF560-FE1C-416E-8660-382532CDA0D6}" dt="2026-06-28T19:02:33.664" v="2211" actId="478"/>
          <ac:picMkLst>
            <pc:docMk/>
            <pc:sldMk cId="4050821988" sldId="269"/>
            <ac:picMk id="36" creationId="{00000000-0000-0000-0000-000000000000}"/>
          </ac:picMkLst>
        </pc:picChg>
        <pc:picChg chg="del mod">
          <ac:chgData name="Mrs A Bolster-Woods" userId="160b2bde-a266-417e-a29f-e121be0e6e63" providerId="ADAL" clId="{B71FF560-FE1C-416E-8660-382532CDA0D6}" dt="2026-06-28T19:02:33.664" v="2211" actId="478"/>
          <ac:picMkLst>
            <pc:docMk/>
            <pc:sldMk cId="4050821988" sldId="269"/>
            <ac:picMk id="37" creationId="{00000000-0000-0000-0000-000000000000}"/>
          </ac:picMkLst>
        </pc:picChg>
        <pc:picChg chg="del mod">
          <ac:chgData name="Mrs A Bolster-Woods" userId="160b2bde-a266-417e-a29f-e121be0e6e63" providerId="ADAL" clId="{B71FF560-FE1C-416E-8660-382532CDA0D6}" dt="2026-06-28T19:02:33.664" v="2211" actId="478"/>
          <ac:picMkLst>
            <pc:docMk/>
            <pc:sldMk cId="4050821988" sldId="269"/>
            <ac:picMk id="38" creationId="{00000000-0000-0000-0000-000000000000}"/>
          </ac:picMkLst>
        </pc:picChg>
        <pc:picChg chg="del mod">
          <ac:chgData name="Mrs A Bolster-Woods" userId="160b2bde-a266-417e-a29f-e121be0e6e63" providerId="ADAL" clId="{B71FF560-FE1C-416E-8660-382532CDA0D6}" dt="2026-06-28T19:02:33.664" v="2211" actId="478"/>
          <ac:picMkLst>
            <pc:docMk/>
            <pc:sldMk cId="4050821988" sldId="269"/>
            <ac:picMk id="39" creationId="{00000000-0000-0000-0000-000000000000}"/>
          </ac:picMkLst>
        </pc:picChg>
        <pc:picChg chg="del mod">
          <ac:chgData name="Mrs A Bolster-Woods" userId="160b2bde-a266-417e-a29f-e121be0e6e63" providerId="ADAL" clId="{B71FF560-FE1C-416E-8660-382532CDA0D6}" dt="2026-06-28T19:02:33.664" v="2211" actId="478"/>
          <ac:picMkLst>
            <pc:docMk/>
            <pc:sldMk cId="4050821988" sldId="269"/>
            <ac:picMk id="40" creationId="{00000000-0000-0000-0000-000000000000}"/>
          </ac:picMkLst>
        </pc:picChg>
        <pc:cxnChg chg="mod">
          <ac:chgData name="Mrs A Bolster-Woods" userId="160b2bde-a266-417e-a29f-e121be0e6e63" providerId="ADAL" clId="{B71FF560-FE1C-416E-8660-382532CDA0D6}" dt="2026-06-28T19:19:59.570" v="3052" actId="478"/>
          <ac:cxnSpMkLst>
            <pc:docMk/>
            <pc:sldMk cId="4050821988" sldId="269"/>
            <ac:cxnSpMk id="17" creationId="{00000000-0000-0000-0000-000000000000}"/>
          </ac:cxnSpMkLst>
        </pc:cxnChg>
        <pc:cxnChg chg="mod">
          <ac:chgData name="Mrs A Bolster-Woods" userId="160b2bde-a266-417e-a29f-e121be0e6e63" providerId="ADAL" clId="{B71FF560-FE1C-416E-8660-382532CDA0D6}" dt="2026-06-28T19:19:59.570" v="3052" actId="478"/>
          <ac:cxnSpMkLst>
            <pc:docMk/>
            <pc:sldMk cId="4050821988" sldId="269"/>
            <ac:cxnSpMk id="19" creationId="{00000000-0000-0000-0000-000000000000}"/>
          </ac:cxnSpMkLst>
        </pc:cxnChg>
        <pc:cxnChg chg="mod">
          <ac:chgData name="Mrs A Bolster-Woods" userId="160b2bde-a266-417e-a29f-e121be0e6e63" providerId="ADAL" clId="{B71FF560-FE1C-416E-8660-382532CDA0D6}" dt="2026-06-28T19:19:59.570" v="3052" actId="478"/>
          <ac:cxnSpMkLst>
            <pc:docMk/>
            <pc:sldMk cId="4050821988" sldId="269"/>
            <ac:cxnSpMk id="21" creationId="{00000000-0000-0000-0000-000000000000}"/>
          </ac:cxnSpMkLst>
        </pc:cxnChg>
      </pc:sldChg>
      <pc:sldMasterChg chg="modSp modSldLayout">
        <pc:chgData name="Mrs A Bolster-Woods" userId="160b2bde-a266-417e-a29f-e121be0e6e63" providerId="ADAL" clId="{B71FF560-FE1C-416E-8660-382532CDA0D6}" dt="2026-06-28T11:46:02.149" v="2"/>
        <pc:sldMasterMkLst>
          <pc:docMk/>
          <pc:sldMasterMk cId="2024282170" sldId="2147483672"/>
        </pc:sldMasterMkLst>
        <pc:spChg chg="mod">
          <ac:chgData name="Mrs A Bolster-Woods" userId="160b2bde-a266-417e-a29f-e121be0e6e63" providerId="ADAL" clId="{B71FF560-FE1C-416E-8660-382532CDA0D6}" dt="2026-06-28T11:46:02.149" v="2"/>
          <ac:spMkLst>
            <pc:docMk/>
            <pc:sldMasterMk cId="2024282170" sldId="2147483672"/>
            <ac:spMk id="2"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ac:spMk id="3"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ac:spMk id="4"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ac:spMk id="5"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ac:spMk id="6" creationId="{00000000-0000-0000-0000-000000000000}"/>
          </ac:spMkLst>
        </pc:spChg>
        <pc:sldLayoutChg chg="modSp">
          <pc:chgData name="Mrs A Bolster-Woods" userId="160b2bde-a266-417e-a29f-e121be0e6e63" providerId="ADAL" clId="{B71FF560-FE1C-416E-8660-382532CDA0D6}" dt="2026-06-28T11:46:02.149" v="2"/>
          <pc:sldLayoutMkLst>
            <pc:docMk/>
            <pc:sldMasterMk cId="2024282170" sldId="2147483672"/>
            <pc:sldLayoutMk cId="3805694804" sldId="2147483673"/>
          </pc:sldLayoutMkLst>
          <pc:spChg chg="mod">
            <ac:chgData name="Mrs A Bolster-Woods" userId="160b2bde-a266-417e-a29f-e121be0e6e63" providerId="ADAL" clId="{B71FF560-FE1C-416E-8660-382532CDA0D6}" dt="2026-06-28T11:46:02.149" v="2"/>
            <ac:spMkLst>
              <pc:docMk/>
              <pc:sldMasterMk cId="2024282170" sldId="2147483672"/>
              <pc:sldLayoutMk cId="3805694804" sldId="2147483673"/>
              <ac:spMk id="2"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3805694804" sldId="2147483673"/>
              <ac:spMk id="3" creationId="{00000000-0000-0000-0000-000000000000}"/>
            </ac:spMkLst>
          </pc:spChg>
        </pc:sldLayoutChg>
        <pc:sldLayoutChg chg="modSp">
          <pc:chgData name="Mrs A Bolster-Woods" userId="160b2bde-a266-417e-a29f-e121be0e6e63" providerId="ADAL" clId="{B71FF560-FE1C-416E-8660-382532CDA0D6}" dt="2026-06-28T11:46:02.149" v="2"/>
          <pc:sldLayoutMkLst>
            <pc:docMk/>
            <pc:sldMasterMk cId="2024282170" sldId="2147483672"/>
            <pc:sldLayoutMk cId="3296663593" sldId="2147483675"/>
          </pc:sldLayoutMkLst>
          <pc:spChg chg="mod">
            <ac:chgData name="Mrs A Bolster-Woods" userId="160b2bde-a266-417e-a29f-e121be0e6e63" providerId="ADAL" clId="{B71FF560-FE1C-416E-8660-382532CDA0D6}" dt="2026-06-28T11:46:02.149" v="2"/>
            <ac:spMkLst>
              <pc:docMk/>
              <pc:sldMasterMk cId="2024282170" sldId="2147483672"/>
              <pc:sldLayoutMk cId="3296663593" sldId="2147483675"/>
              <ac:spMk id="2"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3296663593" sldId="2147483675"/>
              <ac:spMk id="3" creationId="{00000000-0000-0000-0000-000000000000}"/>
            </ac:spMkLst>
          </pc:spChg>
        </pc:sldLayoutChg>
        <pc:sldLayoutChg chg="modSp">
          <pc:chgData name="Mrs A Bolster-Woods" userId="160b2bde-a266-417e-a29f-e121be0e6e63" providerId="ADAL" clId="{B71FF560-FE1C-416E-8660-382532CDA0D6}" dt="2026-06-28T11:46:02.149" v="2"/>
          <pc:sldLayoutMkLst>
            <pc:docMk/>
            <pc:sldMasterMk cId="2024282170" sldId="2147483672"/>
            <pc:sldLayoutMk cId="2016094681" sldId="2147483676"/>
          </pc:sldLayoutMkLst>
          <pc:spChg chg="mod">
            <ac:chgData name="Mrs A Bolster-Woods" userId="160b2bde-a266-417e-a29f-e121be0e6e63" providerId="ADAL" clId="{B71FF560-FE1C-416E-8660-382532CDA0D6}" dt="2026-06-28T11:46:02.149" v="2"/>
            <ac:spMkLst>
              <pc:docMk/>
              <pc:sldMasterMk cId="2024282170" sldId="2147483672"/>
              <pc:sldLayoutMk cId="2016094681" sldId="2147483676"/>
              <ac:spMk id="3"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2016094681" sldId="2147483676"/>
              <ac:spMk id="4" creationId="{00000000-0000-0000-0000-000000000000}"/>
            </ac:spMkLst>
          </pc:spChg>
        </pc:sldLayoutChg>
        <pc:sldLayoutChg chg="modSp">
          <pc:chgData name="Mrs A Bolster-Woods" userId="160b2bde-a266-417e-a29f-e121be0e6e63" providerId="ADAL" clId="{B71FF560-FE1C-416E-8660-382532CDA0D6}" dt="2026-06-28T11:46:02.149" v="2"/>
          <pc:sldLayoutMkLst>
            <pc:docMk/>
            <pc:sldMasterMk cId="2024282170" sldId="2147483672"/>
            <pc:sldLayoutMk cId="1635585409" sldId="2147483677"/>
          </pc:sldLayoutMkLst>
          <pc:spChg chg="mod">
            <ac:chgData name="Mrs A Bolster-Woods" userId="160b2bde-a266-417e-a29f-e121be0e6e63" providerId="ADAL" clId="{B71FF560-FE1C-416E-8660-382532CDA0D6}" dt="2026-06-28T11:46:02.149" v="2"/>
            <ac:spMkLst>
              <pc:docMk/>
              <pc:sldMasterMk cId="2024282170" sldId="2147483672"/>
              <pc:sldLayoutMk cId="1635585409" sldId="2147483677"/>
              <ac:spMk id="2"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1635585409" sldId="2147483677"/>
              <ac:spMk id="3"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1635585409" sldId="2147483677"/>
              <ac:spMk id="4"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1635585409" sldId="2147483677"/>
              <ac:spMk id="5"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1635585409" sldId="2147483677"/>
              <ac:spMk id="6" creationId="{00000000-0000-0000-0000-000000000000}"/>
            </ac:spMkLst>
          </pc:spChg>
        </pc:sldLayoutChg>
        <pc:sldLayoutChg chg="modSp">
          <pc:chgData name="Mrs A Bolster-Woods" userId="160b2bde-a266-417e-a29f-e121be0e6e63" providerId="ADAL" clId="{B71FF560-FE1C-416E-8660-382532CDA0D6}" dt="2026-06-28T11:46:02.149" v="2"/>
          <pc:sldLayoutMkLst>
            <pc:docMk/>
            <pc:sldMasterMk cId="2024282170" sldId="2147483672"/>
            <pc:sldLayoutMk cId="3019917877" sldId="2147483680"/>
          </pc:sldLayoutMkLst>
          <pc:spChg chg="mod">
            <ac:chgData name="Mrs A Bolster-Woods" userId="160b2bde-a266-417e-a29f-e121be0e6e63" providerId="ADAL" clId="{B71FF560-FE1C-416E-8660-382532CDA0D6}" dt="2026-06-28T11:46:02.149" v="2"/>
            <ac:spMkLst>
              <pc:docMk/>
              <pc:sldMasterMk cId="2024282170" sldId="2147483672"/>
              <pc:sldLayoutMk cId="3019917877" sldId="2147483680"/>
              <ac:spMk id="2"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3019917877" sldId="2147483680"/>
              <ac:spMk id="3"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3019917877" sldId="2147483680"/>
              <ac:spMk id="4" creationId="{00000000-0000-0000-0000-000000000000}"/>
            </ac:spMkLst>
          </pc:spChg>
        </pc:sldLayoutChg>
        <pc:sldLayoutChg chg="modSp">
          <pc:chgData name="Mrs A Bolster-Woods" userId="160b2bde-a266-417e-a29f-e121be0e6e63" providerId="ADAL" clId="{B71FF560-FE1C-416E-8660-382532CDA0D6}" dt="2026-06-28T11:46:02.149" v="2"/>
          <pc:sldLayoutMkLst>
            <pc:docMk/>
            <pc:sldMasterMk cId="2024282170" sldId="2147483672"/>
            <pc:sldLayoutMk cId="4057140592" sldId="2147483681"/>
          </pc:sldLayoutMkLst>
          <pc:spChg chg="mod">
            <ac:chgData name="Mrs A Bolster-Woods" userId="160b2bde-a266-417e-a29f-e121be0e6e63" providerId="ADAL" clId="{B71FF560-FE1C-416E-8660-382532CDA0D6}" dt="2026-06-28T11:46:02.149" v="2"/>
            <ac:spMkLst>
              <pc:docMk/>
              <pc:sldMasterMk cId="2024282170" sldId="2147483672"/>
              <pc:sldLayoutMk cId="4057140592" sldId="2147483681"/>
              <ac:spMk id="2"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4057140592" sldId="2147483681"/>
              <ac:spMk id="3"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4057140592" sldId="2147483681"/>
              <ac:spMk id="4" creationId="{00000000-0000-0000-0000-000000000000}"/>
            </ac:spMkLst>
          </pc:spChg>
        </pc:sldLayoutChg>
        <pc:sldLayoutChg chg="modSp">
          <pc:chgData name="Mrs A Bolster-Woods" userId="160b2bde-a266-417e-a29f-e121be0e6e63" providerId="ADAL" clId="{B71FF560-FE1C-416E-8660-382532CDA0D6}" dt="2026-06-28T11:46:02.149" v="2"/>
          <pc:sldLayoutMkLst>
            <pc:docMk/>
            <pc:sldMasterMk cId="2024282170" sldId="2147483672"/>
            <pc:sldLayoutMk cId="4048842087" sldId="2147483683"/>
          </pc:sldLayoutMkLst>
          <pc:spChg chg="mod">
            <ac:chgData name="Mrs A Bolster-Woods" userId="160b2bde-a266-417e-a29f-e121be0e6e63" providerId="ADAL" clId="{B71FF560-FE1C-416E-8660-382532CDA0D6}" dt="2026-06-28T11:46:02.149" v="2"/>
            <ac:spMkLst>
              <pc:docMk/>
              <pc:sldMasterMk cId="2024282170" sldId="2147483672"/>
              <pc:sldLayoutMk cId="4048842087" sldId="2147483683"/>
              <ac:spMk id="2" creationId="{00000000-0000-0000-0000-000000000000}"/>
            </ac:spMkLst>
          </pc:spChg>
          <pc:spChg chg="mod">
            <ac:chgData name="Mrs A Bolster-Woods" userId="160b2bde-a266-417e-a29f-e121be0e6e63" providerId="ADAL" clId="{B71FF560-FE1C-416E-8660-382532CDA0D6}" dt="2026-06-28T11:46:02.149" v="2"/>
            <ac:spMkLst>
              <pc:docMk/>
              <pc:sldMasterMk cId="2024282170" sldId="2147483672"/>
              <pc:sldLayoutMk cId="4048842087" sldId="2147483683"/>
              <ac:spMk id="3" creationId="{00000000-0000-0000-0000-000000000000}"/>
            </ac:spMkLst>
          </pc:spChg>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787967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6474467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28463497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F6487A0D-26EE-4877-9564-2F031781F867}"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20692729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F6487A0D-26EE-4877-9564-2F031781F867}" type="datetimeFigureOut">
              <a:rPr lang="en-GB" smtClean="0"/>
              <a:t>28/06/2026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8065490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F6487A0D-26EE-4877-9564-2F031781F867}" type="datetimeFigureOut">
              <a:rPr lang="en-GB" smtClean="0"/>
              <a:t>28/06/2026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18462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F6487A0D-26EE-4877-9564-2F031781F867}" type="datetimeFigureOut">
              <a:rPr lang="en-GB" smtClean="0"/>
              <a:t>28/06/2026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5245444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F6487A0D-26EE-4877-9564-2F031781F867}" type="datetimeFigureOut">
              <a:rPr lang="en-GB" smtClean="0"/>
              <a:t>28/06/2026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4111127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6487A0D-26EE-4877-9564-2F031781F867}" type="datetimeFigureOut">
              <a:rPr lang="en-GB" smtClean="0"/>
              <a:t>28/06/2026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20929357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28/06/2026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3365742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F6487A0D-26EE-4877-9564-2F031781F867}" type="datetimeFigureOut">
              <a:rPr lang="en-GB" smtClean="0"/>
              <a:t>28/06/2026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8C9D06A-301C-477C-8967-A0EF085AA903}" type="slidenum">
              <a:rPr lang="en-GB" smtClean="0"/>
              <a:t>‹#›</a:t>
            </a:fld>
            <a:endParaRPr lang="en-GB"/>
          </a:p>
        </p:txBody>
      </p:sp>
    </p:spTree>
    <p:extLst>
      <p:ext uri="{BB962C8B-B14F-4D97-AF65-F5344CB8AC3E}">
        <p14:creationId xmlns:p14="http://schemas.microsoft.com/office/powerpoint/2010/main" val="1862394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487A0D-26EE-4877-9564-2F031781F867}" type="datetimeFigureOut">
              <a:rPr lang="en-GB" smtClean="0"/>
              <a:t>28/06/2026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9D06A-301C-477C-8967-A0EF085AA903}" type="slidenum">
              <a:rPr lang="en-GB" smtClean="0"/>
              <a:t>‹#›</a:t>
            </a:fld>
            <a:endParaRPr lang="en-GB"/>
          </a:p>
        </p:txBody>
      </p:sp>
    </p:spTree>
    <p:extLst>
      <p:ext uri="{BB962C8B-B14F-4D97-AF65-F5344CB8AC3E}">
        <p14:creationId xmlns:p14="http://schemas.microsoft.com/office/powerpoint/2010/main" val="210740733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eg"/><Relationship Id="rId4" Type="http://schemas.openxmlformats.org/officeDocument/2006/relationships/image" Target="../media/image19.png"/><Relationship Id="rId9" Type="http://schemas.openxmlformats.org/officeDocument/2006/relationships/image" Target="../media/image24.png"/></Relationships>
</file>

<file path=ppt/slides/_rels/slide9.xml.rels><?xml version="1.0" encoding="UTF-8" standalone="yes"?>
<Relationships xmlns="http://schemas.openxmlformats.org/package/2006/relationships"><Relationship Id="rId3" Type="http://schemas.openxmlformats.org/officeDocument/2006/relationships/image" Target="../media/image26.gif"/><Relationship Id="rId2" Type="http://schemas.openxmlformats.org/officeDocument/2006/relationships/image" Target="../media/image25.png"/><Relationship Id="rId1" Type="http://schemas.openxmlformats.org/officeDocument/2006/relationships/slideLayout" Target="../slideLayouts/slideLayout7.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122363"/>
            <a:ext cx="11353800" cy="1798637"/>
          </a:xfrm>
        </p:spPr>
        <p:txBody>
          <a:bodyPr/>
          <a:lstStyle/>
          <a:p>
            <a:r>
              <a:rPr lang="en-GB" b="1" dirty="0"/>
              <a:t>Geography Knowledge Organisers</a:t>
            </a:r>
          </a:p>
        </p:txBody>
      </p:sp>
      <p:sp>
        <p:nvSpPr>
          <p:cNvPr id="3" name="Subtitle 2"/>
          <p:cNvSpPr>
            <a:spLocks noGrp="1"/>
          </p:cNvSpPr>
          <p:nvPr>
            <p:ph type="subTitle" idx="1"/>
          </p:nvPr>
        </p:nvSpPr>
        <p:spPr>
          <a:xfrm>
            <a:off x="1524000" y="2921000"/>
            <a:ext cx="9144000" cy="1655762"/>
          </a:xfrm>
        </p:spPr>
        <p:txBody>
          <a:bodyPr>
            <a:noAutofit/>
          </a:bodyPr>
          <a:lstStyle/>
          <a:p>
            <a:r>
              <a:rPr lang="en-GB" sz="9601" b="1" dirty="0"/>
              <a:t>Year 11</a:t>
            </a:r>
          </a:p>
        </p:txBody>
      </p:sp>
    </p:spTree>
    <p:extLst>
      <p:ext uri="{BB962C8B-B14F-4D97-AF65-F5344CB8AC3E}">
        <p14:creationId xmlns:p14="http://schemas.microsoft.com/office/powerpoint/2010/main" val="2469617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156E962D-B36A-4A8F-931E-55432560CEB1}"/>
              </a:ext>
            </a:extLst>
          </p:cNvPr>
          <p:cNvGraphicFramePr>
            <a:graphicFrameLocks noGrp="1"/>
          </p:cNvGraphicFramePr>
          <p:nvPr>
            <p:extLst>
              <p:ext uri="{D42A27DB-BD31-4B8C-83A1-F6EECF244321}">
                <p14:modId xmlns:p14="http://schemas.microsoft.com/office/powerpoint/2010/main" val="1420887350"/>
              </p:ext>
            </p:extLst>
          </p:nvPr>
        </p:nvGraphicFramePr>
        <p:xfrm>
          <a:off x="7493000" y="502976"/>
          <a:ext cx="4457699" cy="6255347"/>
        </p:xfrm>
        <a:graphic>
          <a:graphicData uri="http://schemas.openxmlformats.org/drawingml/2006/table">
            <a:tbl>
              <a:tblPr firstRow="1" bandRow="1">
                <a:tableStyleId>{2D5ABB26-0587-4C30-8999-92F81FD0307C}</a:tableStyleId>
              </a:tblPr>
              <a:tblGrid>
                <a:gridCol w="4457699">
                  <a:extLst>
                    <a:ext uri="{9D8B030D-6E8A-4147-A177-3AD203B41FA5}">
                      <a16:colId xmlns:a16="http://schemas.microsoft.com/office/drawing/2014/main" val="688434111"/>
                    </a:ext>
                  </a:extLst>
                </a:gridCol>
              </a:tblGrid>
              <a:tr h="289353">
                <a:tc>
                  <a:txBody>
                    <a:bodyPr/>
                    <a:lstStyle/>
                    <a:p>
                      <a:r>
                        <a:rPr lang="en-GB" sz="1200" b="1" u="none" dirty="0"/>
                        <a:t>Named Example: The River Tees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26809507"/>
                  </a:ext>
                </a:extLst>
              </a:tr>
              <a:tr h="629804">
                <a:tc>
                  <a:txBody>
                    <a:bodyPr/>
                    <a:lstStyle/>
                    <a:p>
                      <a:r>
                        <a:rPr lang="en-GB" sz="1200" b="1" u="sng" dirty="0"/>
                        <a:t>Location and Background</a:t>
                      </a:r>
                    </a:p>
                    <a:p>
                      <a:r>
                        <a:rPr lang="en-GB" sz="1200" b="0" dirty="0"/>
                        <a:t>Located in the North of England and flows 137km</a:t>
                      </a:r>
                      <a:r>
                        <a:rPr lang="en-GB" sz="1200" b="0" baseline="0" dirty="0"/>
                        <a:t> from the Pennines to the North Sea at Red Car. </a:t>
                      </a:r>
                      <a:endParaRPr lang="en-GB" sz="1200" b="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67661191"/>
                  </a:ext>
                </a:extLst>
              </a:tr>
              <a:tr h="1576874">
                <a:tc>
                  <a:txBody>
                    <a:bodyPr/>
                    <a:lstStyle/>
                    <a:p>
                      <a:r>
                        <a:rPr lang="en-GB" sz="1200" b="1" u="sng" dirty="0"/>
                        <a:t>Geomorphic Processes  </a:t>
                      </a:r>
                    </a:p>
                    <a:p>
                      <a:pPr>
                        <a:spcBef>
                          <a:spcPct val="0"/>
                        </a:spcBef>
                      </a:pPr>
                      <a:r>
                        <a:rPr lang="en-GB" sz="1200" b="1" baseline="0" dirty="0"/>
                        <a:t>Upper – </a:t>
                      </a:r>
                      <a:r>
                        <a:rPr lang="en-GB" sz="1200" baseline="0" dirty="0"/>
                        <a:t>Features include V-Shaped valley, rapids and waterfalls. </a:t>
                      </a:r>
                      <a:r>
                        <a:rPr lang="en-GB" sz="1200" b="1" baseline="0" dirty="0" err="1"/>
                        <a:t>Highforce</a:t>
                      </a:r>
                      <a:r>
                        <a:rPr lang="en-GB" sz="1200" b="1" baseline="0" dirty="0"/>
                        <a:t> Waterfall </a:t>
                      </a:r>
                      <a:r>
                        <a:rPr lang="en-GB" sz="1200" baseline="0" dirty="0"/>
                        <a:t>drops 21m and is made from harder Whinstone and softer limestone rocks. Gradually a gorge has been formed. </a:t>
                      </a:r>
                    </a:p>
                    <a:p>
                      <a:pPr>
                        <a:spcBef>
                          <a:spcPct val="0"/>
                        </a:spcBef>
                      </a:pPr>
                      <a:r>
                        <a:rPr lang="en-GB" sz="1200" b="1" baseline="0" dirty="0"/>
                        <a:t>Middle – </a:t>
                      </a:r>
                      <a:r>
                        <a:rPr lang="en-GB" sz="1200" baseline="0" dirty="0"/>
                        <a:t>Features include meanders and ox-bow lakes. The meander near Yarm encloses the town. </a:t>
                      </a:r>
                    </a:p>
                    <a:p>
                      <a:pPr>
                        <a:spcBef>
                          <a:spcPct val="0"/>
                        </a:spcBef>
                      </a:pPr>
                      <a:r>
                        <a:rPr lang="en-GB" sz="1200" b="1" baseline="0" dirty="0"/>
                        <a:t>Lower – </a:t>
                      </a:r>
                      <a:r>
                        <a:rPr lang="en-GB" sz="1200" baseline="0" dirty="0"/>
                        <a:t>Greater lateral erosion creates features such as floodplains &amp; levees. Mudflats at the river’s estuary.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066010276"/>
                  </a:ext>
                </a:extLst>
              </a:tr>
              <a:tr h="1639667">
                <a:tc>
                  <a:txBody>
                    <a:bodyPr/>
                    <a:lstStyle/>
                    <a:p>
                      <a:r>
                        <a:rPr lang="en-GB" sz="1200" b="1" u="sng" dirty="0"/>
                        <a:t>Management </a:t>
                      </a:r>
                    </a:p>
                    <a:p>
                      <a:pPr marL="0" indent="0">
                        <a:buFontTx/>
                        <a:buNone/>
                      </a:pPr>
                      <a:r>
                        <a:rPr lang="en-GB" sz="1200" dirty="0"/>
                        <a:t>-Towns such as Yarm and Middleborough are</a:t>
                      </a:r>
                      <a:r>
                        <a:rPr lang="en-GB" sz="1200" baseline="0" dirty="0"/>
                        <a:t> economically and socially important due to houses and jobs that are located there. </a:t>
                      </a:r>
                    </a:p>
                    <a:p>
                      <a:pPr marL="0" indent="0">
                        <a:buFontTx/>
                        <a:buNone/>
                      </a:pPr>
                      <a:r>
                        <a:rPr lang="en-GB" sz="1200" baseline="0" dirty="0"/>
                        <a:t>-Dams and reservoirs in the upper course,  controls river’s flow during high &amp; low rainfall.</a:t>
                      </a:r>
                    </a:p>
                    <a:p>
                      <a:pPr marL="171450" indent="-171450">
                        <a:buFontTx/>
                        <a:buChar char="-"/>
                      </a:pPr>
                      <a:r>
                        <a:rPr lang="en-GB" sz="1200" baseline="0" dirty="0"/>
                        <a:t>Better flood warning systems, more flood zoning and river dredging reduces flooding.</a:t>
                      </a:r>
                    </a:p>
                    <a:p>
                      <a:pPr marL="0" indent="0">
                        <a:buFontTx/>
                        <a:buNone/>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p>
                      <a:pPr marL="171450" indent="-171450">
                        <a:buFontTx/>
                        <a:buChar char="-"/>
                      </a:pPr>
                      <a:endParaRPr lang="en-GB" sz="1200" baseline="0"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736839"/>
                  </a:ext>
                </a:extLst>
              </a:tr>
            </a:tbl>
          </a:graphicData>
        </a:graphic>
      </p:graphicFrame>
      <p:pic>
        <p:nvPicPr>
          <p:cNvPr id="5" name="Picture 4">
            <a:extLst>
              <a:ext uri="{FF2B5EF4-FFF2-40B4-BE49-F238E27FC236}">
                <a16:creationId xmlns:a16="http://schemas.microsoft.com/office/drawing/2014/main" id="{1B270199-BFF7-4606-8E7F-EEF86BF3325F}"/>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8109153" y="4570705"/>
            <a:ext cx="3225392" cy="1784319"/>
          </a:xfrm>
          <a:prstGeom prst="rect">
            <a:avLst/>
          </a:prstGeom>
        </p:spPr>
      </p:pic>
      <p:graphicFrame>
        <p:nvGraphicFramePr>
          <p:cNvPr id="9" name="Table 8">
            <a:extLst>
              <a:ext uri="{FF2B5EF4-FFF2-40B4-BE49-F238E27FC236}">
                <a16:creationId xmlns:a16="http://schemas.microsoft.com/office/drawing/2014/main" id="{E8310090-E848-4BA2-884B-3A916B246549}"/>
              </a:ext>
            </a:extLst>
          </p:cNvPr>
          <p:cNvGraphicFramePr>
            <a:graphicFrameLocks noGrp="1"/>
          </p:cNvGraphicFramePr>
          <p:nvPr>
            <p:extLst>
              <p:ext uri="{D42A27DB-BD31-4B8C-83A1-F6EECF244321}">
                <p14:modId xmlns:p14="http://schemas.microsoft.com/office/powerpoint/2010/main" val="1267419241"/>
              </p:ext>
            </p:extLst>
          </p:nvPr>
        </p:nvGraphicFramePr>
        <p:xfrm>
          <a:off x="241301" y="2704470"/>
          <a:ext cx="7112001" cy="4053840"/>
        </p:xfrm>
        <a:graphic>
          <a:graphicData uri="http://schemas.openxmlformats.org/drawingml/2006/table">
            <a:tbl>
              <a:tblPr firstRow="1" bandRow="1">
                <a:tableStyleId>{2D5ABB26-0587-4C30-8999-92F81FD0307C}</a:tableStyleId>
              </a:tblPr>
              <a:tblGrid>
                <a:gridCol w="4936290">
                  <a:extLst>
                    <a:ext uri="{9D8B030D-6E8A-4147-A177-3AD203B41FA5}">
                      <a16:colId xmlns:a16="http://schemas.microsoft.com/office/drawing/2014/main" val="688434111"/>
                    </a:ext>
                  </a:extLst>
                </a:gridCol>
                <a:gridCol w="2175711">
                  <a:extLst>
                    <a:ext uri="{9D8B030D-6E8A-4147-A177-3AD203B41FA5}">
                      <a16:colId xmlns:a16="http://schemas.microsoft.com/office/drawing/2014/main" val="805966269"/>
                    </a:ext>
                  </a:extLst>
                </a:gridCol>
              </a:tblGrid>
              <a:tr h="252413">
                <a:tc gridSpan="2">
                  <a:txBody>
                    <a:bodyPr/>
                    <a:lstStyle/>
                    <a:p>
                      <a:r>
                        <a:rPr lang="en-GB" sz="1200" b="1" u="none" dirty="0"/>
                        <a:t>Named Example: Managing Floods at Banbury</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726809507"/>
                  </a:ext>
                </a:extLst>
              </a:tr>
              <a:tr h="735330">
                <a:tc gridSpan="2">
                  <a:txBody>
                    <a:bodyPr/>
                    <a:lstStyle/>
                    <a:p>
                      <a:pPr algn="l"/>
                      <a:r>
                        <a:rPr lang="en-GB" sz="1200" b="1" u="sng" dirty="0"/>
                        <a:t>Why was it required? </a:t>
                      </a:r>
                    </a:p>
                    <a:p>
                      <a:pPr algn="l"/>
                      <a:r>
                        <a:rPr lang="en-GB" sz="1200" b="0" dirty="0"/>
                        <a:t>Banbury is located in the Cotswold</a:t>
                      </a:r>
                      <a:r>
                        <a:rPr lang="en-GB" sz="1200" b="0" baseline="0" dirty="0"/>
                        <a:t> Hills and much of the town is on a floodplain of the River Cherwell, a tributary of the Thames. Population = 45,000 . Banbury </a:t>
                      </a:r>
                      <a:r>
                        <a:rPr lang="en-GB" sz="1200" b="0" dirty="0"/>
                        <a:t>has a history of devastating floods.  Flooding in 1998 – closure</a:t>
                      </a:r>
                      <a:r>
                        <a:rPr lang="en-GB" sz="1200" b="0" baseline="0" dirty="0"/>
                        <a:t> of railway station, roads closed and caused £12.5 million of damage.</a:t>
                      </a:r>
                      <a:endParaRPr lang="en-GB" sz="1200" b="0" dirty="0"/>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hMerge="1">
                  <a:txBody>
                    <a:bodyPr/>
                    <a:lstStyle/>
                    <a:p>
                      <a:endParaRPr lang="en-GB"/>
                    </a:p>
                  </a:txBody>
                  <a:tcPr/>
                </a:tc>
                <a:extLst>
                  <a:ext uri="{0D108BD9-81ED-4DB2-BD59-A6C34878D82A}">
                    <a16:rowId xmlns:a16="http://schemas.microsoft.com/office/drawing/2014/main" val="2467661191"/>
                  </a:ext>
                </a:extLst>
              </a:tr>
              <a:tr h="1540193">
                <a:tc>
                  <a:txBody>
                    <a:bodyPr/>
                    <a:lstStyle/>
                    <a:p>
                      <a:pPr algn="l"/>
                      <a:r>
                        <a:rPr lang="en-GB" sz="1200" b="1" u="sng" kern="1200" baseline="0" dirty="0">
                          <a:solidFill>
                            <a:schemeClr val="dk1"/>
                          </a:solidFill>
                          <a:latin typeface="+mn-lt"/>
                          <a:ea typeface="+mn-ea"/>
                          <a:cs typeface="+mn-cs"/>
                        </a:rPr>
                        <a:t>Management Strategy  - 2012 </a:t>
                      </a:r>
                    </a:p>
                    <a:p>
                      <a:pPr marL="171450" indent="-171450" algn="l">
                        <a:buSzPct val="88000"/>
                        <a:buFont typeface="Wingdings" panose="05000000000000000000" pitchFamily="2" charset="2"/>
                        <a:buChar char="Ø"/>
                      </a:pPr>
                      <a:r>
                        <a:rPr lang="en-GB" sz="1200" b="0" kern="1200" baseline="0" dirty="0">
                          <a:solidFill>
                            <a:schemeClr val="dk1"/>
                          </a:solidFill>
                          <a:latin typeface="+mn-lt"/>
                          <a:ea typeface="+mn-ea"/>
                          <a:cs typeface="+mn-cs"/>
                        </a:rPr>
                        <a:t>2.9km earth embankment along M40 – flood storage area </a:t>
                      </a:r>
                    </a:p>
                    <a:p>
                      <a:pPr marL="171450" indent="-171450" algn="l">
                        <a:buSzPct val="88000"/>
                        <a:buFont typeface="Wingdings" panose="05000000000000000000" pitchFamily="2" charset="2"/>
                        <a:buChar char="Ø"/>
                      </a:pPr>
                      <a:r>
                        <a:rPr lang="en-GB" sz="1200" b="0" kern="1200" baseline="0" dirty="0">
                          <a:solidFill>
                            <a:schemeClr val="dk1"/>
                          </a:solidFill>
                          <a:latin typeface="+mn-lt"/>
                          <a:ea typeface="+mn-ea"/>
                          <a:cs typeface="+mn-cs"/>
                        </a:rPr>
                        <a:t>Flow control structures in the embankment – controls the rate of flow downstream to Banbury.</a:t>
                      </a:r>
                    </a:p>
                    <a:p>
                      <a:pPr marL="171450" indent="-171450" algn="l">
                        <a:buSzPct val="88000"/>
                        <a:buFont typeface="Wingdings" panose="05000000000000000000" pitchFamily="2" charset="2"/>
                        <a:buChar char="Ø"/>
                      </a:pPr>
                      <a:r>
                        <a:rPr lang="en-GB" sz="1200" b="0" kern="1200" baseline="0" dirty="0">
                          <a:solidFill>
                            <a:schemeClr val="dk1"/>
                          </a:solidFill>
                          <a:latin typeface="+mn-lt"/>
                          <a:ea typeface="+mn-ea"/>
                          <a:cs typeface="+mn-cs"/>
                        </a:rPr>
                        <a:t>Raised A361 and improvements in road drainage.</a:t>
                      </a:r>
                    </a:p>
                    <a:p>
                      <a:pPr marL="171450" indent="-171450" algn="l">
                        <a:buSzPct val="88000"/>
                        <a:buFont typeface="Wingdings" panose="05000000000000000000" pitchFamily="2" charset="2"/>
                        <a:buChar char="Ø"/>
                      </a:pPr>
                      <a:r>
                        <a:rPr lang="en-GB" sz="1200" b="0" kern="1200" baseline="0" dirty="0">
                          <a:solidFill>
                            <a:schemeClr val="dk1"/>
                          </a:solidFill>
                          <a:latin typeface="+mn-lt"/>
                          <a:ea typeface="+mn-ea"/>
                          <a:cs typeface="+mn-cs"/>
                        </a:rPr>
                        <a:t>New earth embankments and floodwalls.</a:t>
                      </a:r>
                    </a:p>
                    <a:p>
                      <a:pPr marL="171450" indent="-171450" algn="l">
                        <a:buSzPct val="88000"/>
                        <a:buFont typeface="Wingdings" panose="05000000000000000000" pitchFamily="2" charset="2"/>
                        <a:buChar char="Ø"/>
                      </a:pPr>
                      <a:r>
                        <a:rPr lang="en-GB" sz="1200" b="0" kern="1200" baseline="0" dirty="0">
                          <a:solidFill>
                            <a:schemeClr val="dk1"/>
                          </a:solidFill>
                          <a:latin typeface="+mn-lt"/>
                          <a:ea typeface="+mn-ea"/>
                          <a:cs typeface="+mn-cs"/>
                        </a:rPr>
                        <a:t>New pumping station</a:t>
                      </a:r>
                    </a:p>
                    <a:p>
                      <a:pPr marL="171450" indent="-171450" algn="l">
                        <a:buSzPct val="88000"/>
                        <a:buFont typeface="Wingdings" panose="05000000000000000000" pitchFamily="2" charset="2"/>
                        <a:buChar char="Ø"/>
                      </a:pPr>
                      <a:r>
                        <a:rPr lang="en-GB" sz="1200" b="0" kern="1200" baseline="0" dirty="0">
                          <a:solidFill>
                            <a:schemeClr val="dk1"/>
                          </a:solidFill>
                          <a:latin typeface="+mn-lt"/>
                          <a:ea typeface="+mn-ea"/>
                          <a:cs typeface="+mn-cs"/>
                        </a:rPr>
                        <a:t>New Biodiversity Action Plan (BAP) </a:t>
                      </a:r>
                    </a:p>
                    <a:p>
                      <a:pPr marL="72000" indent="-72000" algn="l">
                        <a:buSzPct val="88000"/>
                        <a:buFont typeface="Calibri" panose="020F0502020204030204" pitchFamily="34" charset="0"/>
                        <a:buChar char="•"/>
                      </a:pPr>
                      <a:endParaRPr lang="en-GB" sz="200" b="0" kern="1200" baseline="0" dirty="0">
                        <a:solidFill>
                          <a:schemeClr val="dk1"/>
                        </a:solidFill>
                        <a:latin typeface="+mn-lt"/>
                        <a:ea typeface="+mn-ea"/>
                        <a:cs typeface="+mn-cs"/>
                      </a:endParaRPr>
                    </a:p>
                  </a:txBody>
                  <a:tcPr anchor="ctr">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tcPr>
                </a:tc>
                <a:tc>
                  <a:txBody>
                    <a:bodyPr/>
                    <a:lstStyle/>
                    <a:p>
                      <a:pPr marL="72000" indent="-72000" algn="l">
                        <a:buSzPct val="88000"/>
                        <a:buFont typeface="Calibri" panose="020F0502020204030204" pitchFamily="34" charset="0"/>
                        <a:buChar char="•"/>
                      </a:pPr>
                      <a:endParaRPr lang="en-GB" sz="1200" b="0" kern="1200" baseline="0" dirty="0">
                        <a:solidFill>
                          <a:schemeClr val="dk1"/>
                        </a:solidFill>
                        <a:latin typeface="+mn-lt"/>
                        <a:ea typeface="+mn-ea"/>
                        <a:cs typeface="+mn-cs"/>
                      </a:endParaRPr>
                    </a:p>
                  </a:txBody>
                  <a:tcPr anchor="ctr">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val="2066010276"/>
                  </a:ext>
                </a:extLst>
              </a:tr>
              <a:tr h="1218248">
                <a:tc gridSpan="2">
                  <a:txBody>
                    <a:bodyPr/>
                    <a:lstStyle/>
                    <a:p>
                      <a:pPr algn="l"/>
                      <a:r>
                        <a:rPr lang="en-GB" sz="1200" b="1" u="sng" kern="1200" baseline="0" dirty="0">
                          <a:solidFill>
                            <a:schemeClr val="dk1"/>
                          </a:solidFill>
                          <a:latin typeface="+mn-lt"/>
                          <a:ea typeface="+mn-ea"/>
                          <a:cs typeface="+mn-cs"/>
                        </a:rPr>
                        <a:t>Social, Economic and Environmental Issues</a:t>
                      </a:r>
                    </a:p>
                    <a:p>
                      <a:r>
                        <a:rPr lang="en-GB" sz="1200" b="1" dirty="0">
                          <a:solidFill>
                            <a:schemeClr val="tx1"/>
                          </a:solidFill>
                        </a:rPr>
                        <a:t>Social</a:t>
                      </a:r>
                      <a:r>
                        <a:rPr lang="en-GB" sz="1200" b="0" dirty="0">
                          <a:solidFill>
                            <a:schemeClr val="tx1"/>
                          </a:solidFill>
                        </a:rPr>
                        <a:t> - </a:t>
                      </a:r>
                      <a:r>
                        <a:rPr lang="en-GB" sz="1200" b="0" kern="1200" dirty="0">
                          <a:solidFill>
                            <a:schemeClr val="tx1"/>
                          </a:solidFill>
                          <a:latin typeface="+mn-lt"/>
                          <a:ea typeface="+mn-ea"/>
                          <a:cs typeface="+mn-cs"/>
                        </a:rPr>
                        <a:t>Raised A361 will be open  - Improved quality of life for locals – footpaths/ green areas - Reduced levels of anxiety</a:t>
                      </a:r>
                    </a:p>
                    <a:p>
                      <a:pPr marL="0" algn="l" defTabSz="914400" rtl="0" eaLnBrk="1" latinLnBrk="0" hangingPunct="1"/>
                      <a:r>
                        <a:rPr lang="en-GB" sz="1200" b="1" kern="1200" dirty="0">
                          <a:solidFill>
                            <a:schemeClr val="tx1"/>
                          </a:solidFill>
                          <a:latin typeface="+mn-lt"/>
                          <a:ea typeface="+mn-ea"/>
                          <a:cs typeface="+mn-cs"/>
                        </a:rPr>
                        <a:t>Economic</a:t>
                      </a:r>
                      <a:r>
                        <a:rPr lang="en-GB" sz="1200" b="0" kern="1200" baseline="0" dirty="0">
                          <a:solidFill>
                            <a:schemeClr val="tx1"/>
                          </a:solidFill>
                          <a:latin typeface="+mn-lt"/>
                          <a:ea typeface="+mn-ea"/>
                          <a:cs typeface="+mn-cs"/>
                        </a:rPr>
                        <a:t> - </a:t>
                      </a:r>
                      <a:r>
                        <a:rPr lang="en-GB" sz="1200" b="0" kern="1200" dirty="0">
                          <a:solidFill>
                            <a:schemeClr val="tx1"/>
                          </a:solidFill>
                          <a:latin typeface="+mn-lt"/>
                          <a:ea typeface="+mn-ea"/>
                          <a:cs typeface="+mn-cs"/>
                        </a:rPr>
                        <a:t>Cost £18.5 million Donors – Environment Agency Cherwell District Council - Protects 441 houses 73 businesses benefits +£100m.</a:t>
                      </a:r>
                    </a:p>
                    <a:p>
                      <a:r>
                        <a:rPr lang="en-GB" sz="1200" b="1" kern="1200" dirty="0">
                          <a:solidFill>
                            <a:schemeClr val="tx1"/>
                          </a:solidFill>
                          <a:latin typeface="+mn-lt"/>
                          <a:ea typeface="+mn-ea"/>
                          <a:cs typeface="+mn-cs"/>
                        </a:rPr>
                        <a:t>Environmental</a:t>
                      </a:r>
                      <a:r>
                        <a:rPr lang="en-GB" sz="1200" b="0" kern="1200" dirty="0">
                          <a:solidFill>
                            <a:schemeClr val="tx1"/>
                          </a:solidFill>
                          <a:latin typeface="+mn-lt"/>
                          <a:ea typeface="+mn-ea"/>
                          <a:cs typeface="+mn-cs"/>
                        </a:rPr>
                        <a:t> - 100000 tonnes earth needed to build embankment. New BAP – ponds, hedgerows. Part of floodplain – allowed to flood.</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a:noFill/>
                    </a:lnT>
                    <a:lnB w="6350" cap="flat" cmpd="sng" algn="ctr">
                      <a:solidFill>
                        <a:schemeClr val="tx1"/>
                      </a:solidFill>
                      <a:prstDash val="solid"/>
                      <a:round/>
                      <a:headEnd type="none" w="med" len="med"/>
                      <a:tailEnd type="none" w="med" len="med"/>
                    </a:lnB>
                  </a:tcPr>
                </a:tc>
                <a:tc hMerge="1">
                  <a:txBody>
                    <a:bodyPr/>
                    <a:lstStyle/>
                    <a:p>
                      <a:endParaRPr lang="en-GB"/>
                    </a:p>
                  </a:txBody>
                  <a:tcPr/>
                </a:tc>
                <a:extLst>
                  <a:ext uri="{0D108BD9-81ED-4DB2-BD59-A6C34878D82A}">
                    <a16:rowId xmlns:a16="http://schemas.microsoft.com/office/drawing/2014/main" val="2359736839"/>
                  </a:ext>
                </a:extLst>
              </a:tr>
            </a:tbl>
          </a:graphicData>
        </a:graphic>
      </p:graphicFrame>
      <p:graphicFrame>
        <p:nvGraphicFramePr>
          <p:cNvPr id="13" name="Table 12">
            <a:extLst>
              <a:ext uri="{FF2B5EF4-FFF2-40B4-BE49-F238E27FC236}">
                <a16:creationId xmlns:a16="http://schemas.microsoft.com/office/drawing/2014/main" id="{9B465B93-6CB9-4C68-8A8E-D17763FBCB21}"/>
              </a:ext>
            </a:extLst>
          </p:cNvPr>
          <p:cNvGraphicFramePr>
            <a:graphicFrameLocks noGrp="1"/>
          </p:cNvGraphicFramePr>
          <p:nvPr>
            <p:extLst>
              <p:ext uri="{D42A27DB-BD31-4B8C-83A1-F6EECF244321}">
                <p14:modId xmlns:p14="http://schemas.microsoft.com/office/powerpoint/2010/main" val="239508333"/>
              </p:ext>
            </p:extLst>
          </p:nvPr>
        </p:nvGraphicFramePr>
        <p:xfrm>
          <a:off x="241301" y="502977"/>
          <a:ext cx="7111998" cy="2113224"/>
        </p:xfrm>
        <a:graphic>
          <a:graphicData uri="http://schemas.openxmlformats.org/drawingml/2006/table">
            <a:tbl>
              <a:tblPr firstRow="1" bandRow="1">
                <a:tableStyleId>{00A15C55-8517-42AA-B614-E9B94910E393}</a:tableStyleId>
              </a:tblPr>
              <a:tblGrid>
                <a:gridCol w="3407101">
                  <a:extLst>
                    <a:ext uri="{9D8B030D-6E8A-4147-A177-3AD203B41FA5}">
                      <a16:colId xmlns:a16="http://schemas.microsoft.com/office/drawing/2014/main" val="1931574313"/>
                    </a:ext>
                  </a:extLst>
                </a:gridCol>
                <a:gridCol w="3704897">
                  <a:extLst>
                    <a:ext uri="{9D8B030D-6E8A-4147-A177-3AD203B41FA5}">
                      <a16:colId xmlns:a16="http://schemas.microsoft.com/office/drawing/2014/main" val="3703370273"/>
                    </a:ext>
                  </a:extLst>
                </a:gridCol>
              </a:tblGrid>
              <a:tr h="275638">
                <a:tc gridSpan="2">
                  <a:txBody>
                    <a:bodyPr/>
                    <a:lstStyle/>
                    <a:p>
                      <a:pPr algn="ctr"/>
                      <a:r>
                        <a:rPr lang="en-GB" sz="1200" dirty="0">
                          <a:solidFill>
                            <a:sysClr val="windowText" lastClr="000000"/>
                          </a:solidFill>
                        </a:rPr>
                        <a:t>River Management Schemes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2453582390"/>
                  </a:ext>
                </a:extLst>
              </a:tr>
              <a:tr h="275638">
                <a:tc>
                  <a:txBody>
                    <a:bodyPr/>
                    <a:lstStyle/>
                    <a:p>
                      <a:r>
                        <a:rPr lang="en-GB" sz="1200" b="1" dirty="0">
                          <a:solidFill>
                            <a:sysClr val="windowText" lastClr="000000"/>
                          </a:solidFill>
                        </a:rPr>
                        <a:t>Soft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solidFill>
                            <a:sysClr val="windowText" lastClr="000000"/>
                          </a:solidFill>
                        </a:rPr>
                        <a:t>Hard Engineering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89115512"/>
                  </a:ext>
                </a:extLst>
              </a:tr>
              <a:tr h="1561948">
                <a:tc>
                  <a:txBody>
                    <a:bodyPr/>
                    <a:lstStyle/>
                    <a:p>
                      <a:r>
                        <a:rPr lang="en-GB" sz="1200" b="1" dirty="0">
                          <a:solidFill>
                            <a:sysClr val="windowText" lastClr="000000"/>
                          </a:solidFill>
                        </a:rPr>
                        <a:t>Floodplain</a:t>
                      </a:r>
                      <a:r>
                        <a:rPr lang="en-GB" sz="1200" b="1" baseline="0" dirty="0">
                          <a:solidFill>
                            <a:sysClr val="windowText" lastClr="000000"/>
                          </a:solidFill>
                        </a:rPr>
                        <a:t> zoning-</a:t>
                      </a:r>
                      <a:r>
                        <a:rPr lang="en-GB" sz="1200" b="0" baseline="0" dirty="0">
                          <a:solidFill>
                            <a:sysClr val="windowText" lastClr="000000"/>
                          </a:solidFill>
                        </a:rPr>
                        <a:t>restrict land use to certain locations</a:t>
                      </a:r>
                      <a:endParaRPr lang="en-GB" sz="1200" b="1" dirty="0">
                        <a:solidFill>
                          <a:sysClr val="windowText" lastClr="000000"/>
                        </a:solidFill>
                      </a:endParaRPr>
                    </a:p>
                    <a:p>
                      <a:r>
                        <a:rPr lang="en-GB" sz="1200" b="1" dirty="0">
                          <a:solidFill>
                            <a:sysClr val="windowText" lastClr="000000"/>
                          </a:solidFill>
                        </a:rPr>
                        <a:t>River</a:t>
                      </a:r>
                      <a:r>
                        <a:rPr lang="en-GB" sz="1200" b="1" baseline="0" dirty="0">
                          <a:solidFill>
                            <a:sysClr val="windowText" lastClr="000000"/>
                          </a:solidFill>
                        </a:rPr>
                        <a:t> restoration</a:t>
                      </a:r>
                      <a:r>
                        <a:rPr lang="en-GB" sz="1200" dirty="0">
                          <a:solidFill>
                            <a:sysClr val="windowText" lastClr="000000"/>
                          </a:solidFill>
                        </a:rPr>
                        <a:t> – return river to original course e.g. River</a:t>
                      </a:r>
                      <a:r>
                        <a:rPr lang="en-GB" sz="1200" baseline="0" dirty="0">
                          <a:solidFill>
                            <a:sysClr val="windowText" lastClr="000000"/>
                          </a:solidFill>
                        </a:rPr>
                        <a:t> Quaggy</a:t>
                      </a:r>
                    </a:p>
                    <a:p>
                      <a:r>
                        <a:rPr lang="en-GB" sz="1200" b="1" baseline="0" dirty="0">
                          <a:solidFill>
                            <a:sysClr val="windowText" lastClr="000000"/>
                          </a:solidFill>
                        </a:rPr>
                        <a:t>Demountable Flood Barriers </a:t>
                      </a:r>
                      <a:r>
                        <a:rPr lang="en-GB" sz="1200" baseline="0" dirty="0">
                          <a:solidFill>
                            <a:sysClr val="windowText" lastClr="000000"/>
                          </a:solidFill>
                        </a:rPr>
                        <a:t>put in place when warning raised. E.g.  Bewdley</a:t>
                      </a:r>
                    </a:p>
                    <a:p>
                      <a:r>
                        <a:rPr lang="en-GB" sz="1200" b="1" baseline="0" dirty="0">
                          <a:solidFill>
                            <a:sysClr val="windowText" lastClr="000000"/>
                          </a:solidFill>
                        </a:rPr>
                        <a:t>Managed Flooding </a:t>
                      </a:r>
                      <a:r>
                        <a:rPr lang="en-GB" sz="1200" baseline="0" dirty="0">
                          <a:solidFill>
                            <a:sysClr val="windowText" lastClr="000000"/>
                          </a:solidFill>
                        </a:rPr>
                        <a:t>– naturally let areas flood, protect settlements. E.g. Banbury</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b="1" dirty="0">
                          <a:solidFill>
                            <a:sysClr val="windowText" lastClr="000000"/>
                          </a:solidFill>
                        </a:rPr>
                        <a:t>Dams and reservoirs – </a:t>
                      </a:r>
                      <a:r>
                        <a:rPr lang="en-GB" sz="1200" b="0" dirty="0">
                          <a:solidFill>
                            <a:sysClr val="windowText" lastClr="000000"/>
                          </a:solidFill>
                        </a:rPr>
                        <a:t>regulate river flow </a:t>
                      </a:r>
                      <a:r>
                        <a:rPr lang="en-GB" sz="1200" b="0" dirty="0" err="1">
                          <a:solidFill>
                            <a:sysClr val="windowText" lastClr="000000"/>
                          </a:solidFill>
                        </a:rPr>
                        <a:t>eg</a:t>
                      </a:r>
                      <a:r>
                        <a:rPr lang="en-GB" sz="1200" b="0" dirty="0">
                          <a:solidFill>
                            <a:sysClr val="windowText" lastClr="000000"/>
                          </a:solidFill>
                        </a:rPr>
                        <a:t> Rutland</a:t>
                      </a:r>
                    </a:p>
                    <a:p>
                      <a:r>
                        <a:rPr lang="en-GB" sz="1200" b="1" dirty="0">
                          <a:solidFill>
                            <a:sysClr val="windowText" lastClr="000000"/>
                          </a:solidFill>
                        </a:rPr>
                        <a:t>Straightening Channel</a:t>
                      </a:r>
                      <a:r>
                        <a:rPr lang="en-GB" sz="1200" b="1" baseline="0" dirty="0">
                          <a:solidFill>
                            <a:sysClr val="windowText" lastClr="000000"/>
                          </a:solidFill>
                        </a:rPr>
                        <a:t> </a:t>
                      </a:r>
                      <a:r>
                        <a:rPr lang="en-GB" sz="1200" baseline="0" dirty="0">
                          <a:solidFill>
                            <a:sysClr val="windowText" lastClr="000000"/>
                          </a:solidFill>
                        </a:rPr>
                        <a:t>– increases velocity to remove flood water.</a:t>
                      </a:r>
                    </a:p>
                    <a:p>
                      <a:r>
                        <a:rPr lang="en-GB" sz="1200" b="1" baseline="0" dirty="0">
                          <a:solidFill>
                            <a:sysClr val="windowText" lastClr="000000"/>
                          </a:solidFill>
                        </a:rPr>
                        <a:t>Artificial Levees </a:t>
                      </a:r>
                      <a:r>
                        <a:rPr lang="en-GB" sz="1200" baseline="0" dirty="0">
                          <a:solidFill>
                            <a:sysClr val="windowText" lastClr="000000"/>
                          </a:solidFill>
                        </a:rPr>
                        <a:t>– heightens river so flood water is contained. </a:t>
                      </a:r>
                    </a:p>
                    <a:p>
                      <a:r>
                        <a:rPr lang="en-GB" sz="1200" b="1" baseline="0" dirty="0">
                          <a:solidFill>
                            <a:sysClr val="windowText" lastClr="000000"/>
                          </a:solidFill>
                        </a:rPr>
                        <a:t>Flood relief channel – </a:t>
                      </a:r>
                      <a:r>
                        <a:rPr lang="en-GB" sz="1200" b="0" baseline="0" dirty="0">
                          <a:solidFill>
                            <a:sysClr val="windowText" lastClr="000000"/>
                          </a:solidFill>
                        </a:rPr>
                        <a:t>man made channel to by-pass an urban area e.g. Jubilee River  </a:t>
                      </a:r>
                      <a:endParaRPr lang="en-GB" sz="12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17760277"/>
                  </a:ext>
                </a:extLst>
              </a:tr>
            </a:tbl>
          </a:graphicData>
        </a:graphic>
      </p:graphicFrame>
      <p:pic>
        <p:nvPicPr>
          <p:cNvPr id="14" name="Picture 13">
            <a:extLst>
              <a:ext uri="{FF2B5EF4-FFF2-40B4-BE49-F238E27FC236}">
                <a16:creationId xmlns:a16="http://schemas.microsoft.com/office/drawing/2014/main" id="{68E5F7F7-5368-4AF8-BC2A-6EABC015BA73}"/>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395461" y="3715161"/>
            <a:ext cx="1603744" cy="1711088"/>
          </a:xfrm>
          <a:prstGeom prst="rect">
            <a:avLst/>
          </a:prstGeom>
          <a:noFill/>
          <a:ln>
            <a:noFill/>
          </a:ln>
        </p:spPr>
      </p:pic>
      <p:sp>
        <p:nvSpPr>
          <p:cNvPr id="8" name="Title 1">
            <a:extLst>
              <a:ext uri="{FF2B5EF4-FFF2-40B4-BE49-F238E27FC236}">
                <a16:creationId xmlns:a16="http://schemas.microsoft.com/office/drawing/2014/main" id="{96BE2FED-BC0D-438C-B3BA-6F9D9238725C}"/>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River Landscapes Year 11 HT4</a:t>
            </a:r>
          </a:p>
        </p:txBody>
      </p:sp>
    </p:spTree>
    <p:extLst>
      <p:ext uri="{BB962C8B-B14F-4D97-AF65-F5344CB8AC3E}">
        <p14:creationId xmlns:p14="http://schemas.microsoft.com/office/powerpoint/2010/main" val="2748253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2983409766"/>
              </p:ext>
            </p:extLst>
          </p:nvPr>
        </p:nvGraphicFramePr>
        <p:xfrm>
          <a:off x="4261138" y="602527"/>
          <a:ext cx="4414788" cy="2866517"/>
        </p:xfrm>
        <a:graphic>
          <a:graphicData uri="http://schemas.openxmlformats.org/drawingml/2006/table">
            <a:tbl>
              <a:tblPr firstRow="1" firstCol="1" bandRow="1"/>
              <a:tblGrid>
                <a:gridCol w="848628">
                  <a:extLst>
                    <a:ext uri="{9D8B030D-6E8A-4147-A177-3AD203B41FA5}">
                      <a16:colId xmlns:a16="http://schemas.microsoft.com/office/drawing/2014/main" val="1821956457"/>
                    </a:ext>
                  </a:extLst>
                </a:gridCol>
                <a:gridCol w="2183663">
                  <a:extLst>
                    <a:ext uri="{9D8B030D-6E8A-4147-A177-3AD203B41FA5}">
                      <a16:colId xmlns:a16="http://schemas.microsoft.com/office/drawing/2014/main" val="3365405002"/>
                    </a:ext>
                  </a:extLst>
                </a:gridCol>
                <a:gridCol w="1382497">
                  <a:extLst>
                    <a:ext uri="{9D8B030D-6E8A-4147-A177-3AD203B41FA5}">
                      <a16:colId xmlns:a16="http://schemas.microsoft.com/office/drawing/2014/main" val="3108721818"/>
                    </a:ext>
                  </a:extLst>
                </a:gridCol>
              </a:tblGrid>
              <a:tr h="182710">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Indicator</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Description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Aft>
                          <a:spcPts val="0"/>
                        </a:spcAft>
                      </a:pPr>
                      <a:r>
                        <a:rPr lang="en-GB" sz="1200" b="1">
                          <a:effectLst/>
                          <a:latin typeface="Calibri" panose="020F0502020204030204" pitchFamily="34" charset="0"/>
                          <a:ea typeface="Calibri" panose="020F0502020204030204" pitchFamily="34" charset="0"/>
                          <a:cs typeface="Times New Roman" panose="02020603050405020304" pitchFamily="18" charset="0"/>
                        </a:rPr>
                        <a:t>High or low</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18464632"/>
                  </a:ext>
                </a:extLst>
              </a:tr>
              <a:tr h="373854">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GDP/GNI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Economic indicator. A measure of a countries wealth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High in a HIC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4163736"/>
                  </a:ext>
                </a:extLst>
              </a:tr>
              <a:tr h="373854">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Birth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Number of births per 1000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Low in a HIC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8537631"/>
                  </a:ext>
                </a:extLst>
              </a:tr>
              <a:tr h="373854">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Death rate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Number of deaths per 1000 per year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Low in a HIC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06623664"/>
                  </a:ext>
                </a:extLst>
              </a:tr>
              <a:tr h="373854">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Life expectancy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How many years on average a person can expect to live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High in a HIC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0211712"/>
                  </a:ext>
                </a:extLst>
              </a:tr>
              <a:tr h="373854">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Access to safe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of the population with clean safe drinking water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High in a HIC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734484"/>
                  </a:ext>
                </a:extLst>
              </a:tr>
              <a:tr h="373854">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Adult literacy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adults who can read and write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High in a HIC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286214"/>
                  </a:ext>
                </a:extLst>
              </a:tr>
              <a:tr h="373854">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Infant mortality</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babies that die before the age of one</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7000"/>
                        </a:lnSpc>
                        <a:spcAft>
                          <a:spcPts val="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Low in a HIC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28222411"/>
                  </a:ext>
                </a:extLst>
              </a:tr>
            </a:tbl>
          </a:graphicData>
        </a:graphic>
      </p:graphicFrame>
      <p:sp>
        <p:nvSpPr>
          <p:cNvPr id="6" name="Text Box 3"/>
          <p:cNvSpPr txBox="1"/>
          <p:nvPr/>
        </p:nvSpPr>
        <p:spPr>
          <a:xfrm>
            <a:off x="8754533" y="602527"/>
            <a:ext cx="3310735" cy="2866517"/>
          </a:xfrm>
          <a:prstGeom prst="rect">
            <a:avLst/>
          </a:prstGeom>
          <a:solidFill>
            <a:schemeClr val="lt1"/>
          </a:solidFill>
          <a:ln w="6350">
            <a:solidFill>
              <a:prstClr val="black"/>
            </a:solidFill>
          </a:ln>
        </p:spPr>
        <p:txBody>
          <a:bodyPr rot="0" spcFirstLastPara="0" vert="horz" wrap="square" lIns="91440" tIns="45720" rIns="91440" bIns="45720" numCol="1" spcCol="0" rtlCol="0" fromWordArt="0" anchor="t" anchorCtr="0" forceAA="0" compatLnSpc="1">
            <a:prstTxWarp prst="textNoShape">
              <a:avLst/>
            </a:prstTxWarp>
            <a:noAutofit/>
          </a:bodyPr>
          <a:lstStyle/>
          <a:p>
            <a:r>
              <a:rPr lang="en-GB" sz="1200" b="1" dirty="0"/>
              <a:t>Multi-Indicator </a:t>
            </a:r>
          </a:p>
          <a:p>
            <a:r>
              <a:rPr lang="en-GB" sz="1200" b="1" dirty="0"/>
              <a:t>Human Development Index (HDI)</a:t>
            </a:r>
            <a:r>
              <a:rPr lang="en-GB" sz="1200" dirty="0"/>
              <a:t> – scores countries from </a:t>
            </a:r>
            <a:r>
              <a:rPr lang="en-GB" sz="1200" b="1" dirty="0"/>
              <a:t>0 (low) to 1 (high)</a:t>
            </a:r>
            <a:r>
              <a:rPr lang="en-GB" sz="1200" dirty="0"/>
              <a:t> using:</a:t>
            </a:r>
          </a:p>
          <a:p>
            <a:pPr>
              <a:buFont typeface="Arial" panose="020B0604020202020204" pitchFamily="34" charset="0"/>
              <a:buChar char="•"/>
            </a:pPr>
            <a:r>
              <a:rPr lang="en-GB" sz="1200" dirty="0"/>
              <a:t>GNI (Income / Wealth)</a:t>
            </a:r>
          </a:p>
          <a:p>
            <a:pPr>
              <a:buFont typeface="Arial" panose="020B0604020202020204" pitchFamily="34" charset="0"/>
              <a:buChar char="•"/>
            </a:pPr>
            <a:r>
              <a:rPr lang="en-GB" sz="1200" dirty="0"/>
              <a:t>Years spent in education </a:t>
            </a:r>
          </a:p>
          <a:p>
            <a:pPr>
              <a:buFont typeface="Arial" panose="020B0604020202020204" pitchFamily="34" charset="0"/>
              <a:buChar char="•"/>
            </a:pPr>
            <a:r>
              <a:rPr lang="en-GB" sz="1200" dirty="0"/>
              <a:t>Life expectancy (Health)</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r>
              <a:rPr lang="en-GB" sz="1200" b="1" dirty="0">
                <a:effectLst/>
                <a:latin typeface="Calibri" panose="020F0502020204030204" pitchFamily="34" charset="0"/>
                <a:ea typeface="Calibri" panose="020F0502020204030204" pitchFamily="34" charset="0"/>
                <a:cs typeface="Times New Roman" panose="02020603050405020304" pitchFamily="18" charset="0"/>
              </a:rPr>
              <a:t>Limitations of development measures</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GNI per head hides inequality within countries</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Average data can hide regional differences</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Data in LICs may be inaccurate or outdated</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HDI does not include environmental quality or happiness</a:t>
            </a:r>
          </a:p>
          <a:p>
            <a:pPr marL="171450" indent="-171450">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Some countries may rank differently depending on the indicator used</a:t>
            </a:r>
          </a:p>
        </p:txBody>
      </p:sp>
      <p:sp>
        <p:nvSpPr>
          <p:cNvPr id="12" name="Title 1">
            <a:extLst>
              <a:ext uri="{FF2B5EF4-FFF2-40B4-BE49-F238E27FC236}">
                <a16:creationId xmlns:a16="http://schemas.microsoft.com/office/drawing/2014/main" id="{3D55B8A8-24A3-4495-86DA-B30DA7EA7359}"/>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Development Gap Year 11 HT1</a:t>
            </a:r>
          </a:p>
        </p:txBody>
      </p:sp>
      <p:sp>
        <p:nvSpPr>
          <p:cNvPr id="13" name="TextBox 12">
            <a:extLst>
              <a:ext uri="{FF2B5EF4-FFF2-40B4-BE49-F238E27FC236}">
                <a16:creationId xmlns:a16="http://schemas.microsoft.com/office/drawing/2014/main" id="{FC6AADE3-4F73-477C-9BC5-F8186DAC53E9}"/>
              </a:ext>
            </a:extLst>
          </p:cNvPr>
          <p:cNvSpPr txBox="1"/>
          <p:nvPr/>
        </p:nvSpPr>
        <p:spPr>
          <a:xfrm>
            <a:off x="123701" y="605447"/>
            <a:ext cx="4055801" cy="1200329"/>
          </a:xfrm>
          <a:prstGeom prst="rect">
            <a:avLst/>
          </a:prstGeom>
          <a:noFill/>
        </p:spPr>
        <p:txBody>
          <a:bodyPr wrap="square">
            <a:spAutoFit/>
          </a:bodyPr>
          <a:lstStyle/>
          <a:p>
            <a:r>
              <a:rPr lang="en-GB" sz="1200" b="1" dirty="0"/>
              <a:t>Global variations in development</a:t>
            </a:r>
          </a:p>
          <a:p>
            <a:r>
              <a:rPr lang="en-GB" sz="1200" dirty="0"/>
              <a:t>There are global variations in economic development and quality of life. This means some countries have high incomes, good healthcare and education, while others face poverty, poor services and low life expectancy. The difference between richer and poorer countries is called the development gap.</a:t>
            </a:r>
          </a:p>
        </p:txBody>
      </p:sp>
      <p:sp>
        <p:nvSpPr>
          <p:cNvPr id="14" name="TextBox 13">
            <a:extLst>
              <a:ext uri="{FF2B5EF4-FFF2-40B4-BE49-F238E27FC236}">
                <a16:creationId xmlns:a16="http://schemas.microsoft.com/office/drawing/2014/main" id="{FEE9B0D0-E395-4729-991B-99F2B8F3BE0E}"/>
              </a:ext>
            </a:extLst>
          </p:cNvPr>
          <p:cNvSpPr txBox="1"/>
          <p:nvPr/>
        </p:nvSpPr>
        <p:spPr>
          <a:xfrm>
            <a:off x="123701" y="1832558"/>
            <a:ext cx="4055801" cy="1569660"/>
          </a:xfrm>
          <a:prstGeom prst="rect">
            <a:avLst/>
          </a:prstGeom>
          <a:noFill/>
        </p:spPr>
        <p:txBody>
          <a:bodyPr wrap="square">
            <a:spAutoFit/>
          </a:bodyPr>
          <a:lstStyle/>
          <a:p>
            <a:r>
              <a:rPr lang="en-GB" sz="1200" b="1" dirty="0"/>
              <a:t>Classifying levels of development</a:t>
            </a:r>
          </a:p>
          <a:p>
            <a:r>
              <a:rPr lang="en-GB" sz="1200" dirty="0"/>
              <a:t>Countries are grouped in different ways:</a:t>
            </a:r>
          </a:p>
          <a:p>
            <a:pPr marL="171450" indent="-171450">
              <a:buFont typeface="Arial" panose="020B0604020202020204" pitchFamily="34" charset="0"/>
              <a:buChar char="•"/>
            </a:pPr>
            <a:r>
              <a:rPr lang="en-GB" sz="1200" dirty="0"/>
              <a:t>HICs (High Income Countries) – high wealth, advanced services, high quality of life (e.g. UK, USA)</a:t>
            </a:r>
          </a:p>
          <a:p>
            <a:pPr marL="171450" indent="-171450">
              <a:buFont typeface="Arial" panose="020B0604020202020204" pitchFamily="34" charset="0"/>
              <a:buChar char="•"/>
            </a:pPr>
            <a:r>
              <a:rPr lang="en-GB" sz="1200" dirty="0"/>
              <a:t>NEEs (Newly Emerging Economies) – rapidly developing industrial economies (e.g. India, Brazil)</a:t>
            </a:r>
          </a:p>
          <a:p>
            <a:pPr marL="171450" indent="-171450">
              <a:buFont typeface="Arial" panose="020B0604020202020204" pitchFamily="34" charset="0"/>
              <a:buChar char="•"/>
            </a:pPr>
            <a:r>
              <a:rPr lang="en-GB" sz="1200" dirty="0"/>
              <a:t>LICs (Low Income Countries) – low income, limited industry, poorer quality of life (e.g. Niger, Haiti)</a:t>
            </a:r>
          </a:p>
        </p:txBody>
      </p:sp>
      <p:sp>
        <p:nvSpPr>
          <p:cNvPr id="16" name="Rectangle 15">
            <a:extLst>
              <a:ext uri="{FF2B5EF4-FFF2-40B4-BE49-F238E27FC236}">
                <a16:creationId xmlns:a16="http://schemas.microsoft.com/office/drawing/2014/main" id="{C5FC2BDB-50AB-4D27-9FBF-2A8C59C19866}"/>
              </a:ext>
            </a:extLst>
          </p:cNvPr>
          <p:cNvSpPr/>
          <p:nvPr/>
        </p:nvSpPr>
        <p:spPr>
          <a:xfrm>
            <a:off x="126730" y="602527"/>
            <a:ext cx="4052771" cy="286651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098" name="Picture 2">
            <a:extLst>
              <a:ext uri="{FF2B5EF4-FFF2-40B4-BE49-F238E27FC236}">
                <a16:creationId xmlns:a16="http://schemas.microsoft.com/office/drawing/2014/main" id="{81E9C03D-73D0-4BC4-813D-F6A2F7EC53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0144" y="5472309"/>
            <a:ext cx="2159881" cy="1167032"/>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D3F38C81-9EDB-470C-B431-934CC5B58661}"/>
              </a:ext>
            </a:extLst>
          </p:cNvPr>
          <p:cNvSpPr txBox="1"/>
          <p:nvPr/>
        </p:nvSpPr>
        <p:spPr>
          <a:xfrm>
            <a:off x="123700" y="3717983"/>
            <a:ext cx="4052771" cy="1754326"/>
          </a:xfrm>
          <a:prstGeom prst="rect">
            <a:avLst/>
          </a:prstGeom>
          <a:noFill/>
        </p:spPr>
        <p:txBody>
          <a:bodyPr wrap="square">
            <a:spAutoFit/>
          </a:bodyPr>
          <a:lstStyle/>
          <a:p>
            <a:r>
              <a:rPr lang="en-GB" sz="1200" b="1" dirty="0"/>
              <a:t>Demographic Transition Model </a:t>
            </a:r>
            <a:r>
              <a:rPr lang="en-GB" sz="1200" dirty="0"/>
              <a:t>(DTM) the DTM shows population change linked to development stage:</a:t>
            </a:r>
          </a:p>
          <a:p>
            <a:r>
              <a:rPr lang="en-GB" sz="1200" b="1" dirty="0"/>
              <a:t>Stage 1–2 </a:t>
            </a:r>
            <a:r>
              <a:rPr lang="en-GB" sz="1200" dirty="0"/>
              <a:t>(LICs): high birth rates, falling death rates, rapid population growth</a:t>
            </a:r>
          </a:p>
          <a:p>
            <a:r>
              <a:rPr lang="en-GB" sz="1200" b="1" dirty="0"/>
              <a:t>Stage 3 </a:t>
            </a:r>
            <a:r>
              <a:rPr lang="en-GB" sz="1200" dirty="0"/>
              <a:t>(NEEs): falling birth rates, improving healthcare and education</a:t>
            </a:r>
          </a:p>
          <a:p>
            <a:r>
              <a:rPr lang="en-GB" sz="1200" b="1" dirty="0"/>
              <a:t>Stage 4–5 </a:t>
            </a:r>
            <a:r>
              <a:rPr lang="en-GB" sz="1200" dirty="0"/>
              <a:t>(HICs): low birth and death rates, ageing population</a:t>
            </a:r>
          </a:p>
          <a:p>
            <a:r>
              <a:rPr lang="en-GB" sz="1200" dirty="0"/>
              <a:t>As countries develop, they move through the DTM stages due to improvements in healthcare, education and income.</a:t>
            </a:r>
          </a:p>
        </p:txBody>
      </p:sp>
      <p:sp>
        <p:nvSpPr>
          <p:cNvPr id="21" name="TextBox 20">
            <a:extLst>
              <a:ext uri="{FF2B5EF4-FFF2-40B4-BE49-F238E27FC236}">
                <a16:creationId xmlns:a16="http://schemas.microsoft.com/office/drawing/2014/main" id="{D238E204-75DE-467A-994F-DA642E41A3B2}"/>
              </a:ext>
            </a:extLst>
          </p:cNvPr>
          <p:cNvSpPr txBox="1"/>
          <p:nvPr/>
        </p:nvSpPr>
        <p:spPr>
          <a:xfrm>
            <a:off x="4308323" y="3737092"/>
            <a:ext cx="3551163" cy="3046988"/>
          </a:xfrm>
          <a:prstGeom prst="rect">
            <a:avLst/>
          </a:prstGeom>
          <a:noFill/>
        </p:spPr>
        <p:txBody>
          <a:bodyPr wrap="square">
            <a:spAutoFit/>
          </a:bodyPr>
          <a:lstStyle/>
          <a:p>
            <a:r>
              <a:rPr lang="en-GB" sz="1200" b="1" dirty="0"/>
              <a:t>Causes of uneven development</a:t>
            </a:r>
          </a:p>
          <a:p>
            <a:r>
              <a:rPr lang="en-GB" sz="1200" dirty="0"/>
              <a:t>🌦 Physical causes</a:t>
            </a:r>
          </a:p>
          <a:p>
            <a:pPr marL="171450" indent="-171450">
              <a:buFont typeface="Arial" panose="020B0604020202020204" pitchFamily="34" charset="0"/>
              <a:buChar char="•"/>
            </a:pPr>
            <a:r>
              <a:rPr lang="en-GB" sz="1200" dirty="0"/>
              <a:t>Climate extremes (drought, floods)Natural hazards (earthquakes, hurricanes)Poor soils and limited resources</a:t>
            </a:r>
          </a:p>
          <a:p>
            <a:pPr marL="171450" indent="-171450">
              <a:buFont typeface="Arial" panose="020B0604020202020204" pitchFamily="34" charset="0"/>
              <a:buChar char="•"/>
            </a:pPr>
            <a:r>
              <a:rPr lang="en-GB" sz="1200" dirty="0"/>
              <a:t>Disease (e.g. malaria in tropical regions)</a:t>
            </a:r>
          </a:p>
          <a:p>
            <a:r>
              <a:rPr lang="en-GB" sz="1200" dirty="0"/>
              <a:t>💼 Economic causes</a:t>
            </a:r>
          </a:p>
          <a:p>
            <a:pPr marL="171450" indent="-171450">
              <a:buFont typeface="Arial" panose="020B0604020202020204" pitchFamily="34" charset="0"/>
              <a:buChar char="•"/>
            </a:pPr>
            <a:r>
              <a:rPr lang="en-GB" sz="1200" dirty="0"/>
              <a:t>Lack of investment and infrastructure</a:t>
            </a:r>
          </a:p>
          <a:p>
            <a:pPr marL="171450" indent="-171450">
              <a:buFont typeface="Arial" panose="020B0604020202020204" pitchFamily="34" charset="0"/>
              <a:buChar char="•"/>
            </a:pPr>
            <a:r>
              <a:rPr lang="en-GB" sz="1200" dirty="0"/>
              <a:t>Debt burden</a:t>
            </a:r>
          </a:p>
          <a:p>
            <a:pPr marL="171450" indent="-171450">
              <a:buFont typeface="Arial" panose="020B0604020202020204" pitchFamily="34" charset="0"/>
              <a:buChar char="•"/>
            </a:pPr>
            <a:r>
              <a:rPr lang="en-GB" sz="1200" dirty="0"/>
              <a:t>Unemployment and reliance on primary industries</a:t>
            </a:r>
          </a:p>
          <a:p>
            <a:pPr marL="171450" indent="-171450">
              <a:buFont typeface="Arial" panose="020B0604020202020204" pitchFamily="34" charset="0"/>
              <a:buChar char="•"/>
            </a:pPr>
            <a:r>
              <a:rPr lang="en-GB" sz="1200" dirty="0"/>
              <a:t>Unequal global trade (HICs dominate markets)</a:t>
            </a:r>
          </a:p>
          <a:p>
            <a:r>
              <a:rPr lang="en-GB" sz="1200" dirty="0"/>
              <a:t>🏛 Historical causes</a:t>
            </a:r>
          </a:p>
          <a:p>
            <a:pPr marL="171450" indent="-171450">
              <a:buFont typeface="Arial" panose="020B0604020202020204" pitchFamily="34" charset="0"/>
              <a:buChar char="•"/>
            </a:pPr>
            <a:r>
              <a:rPr lang="en-GB" sz="1200" dirty="0"/>
              <a:t>Colonialism and exploitation of resources</a:t>
            </a:r>
          </a:p>
          <a:p>
            <a:pPr marL="171450" indent="-171450">
              <a:buFont typeface="Arial" panose="020B0604020202020204" pitchFamily="34" charset="0"/>
              <a:buChar char="•"/>
            </a:pPr>
            <a:r>
              <a:rPr lang="en-GB" sz="1200" dirty="0"/>
              <a:t>Long-term dependence on HICs</a:t>
            </a:r>
          </a:p>
          <a:p>
            <a:pPr marL="171450" indent="-171450">
              <a:buFont typeface="Arial" panose="020B0604020202020204" pitchFamily="34" charset="0"/>
              <a:buChar char="•"/>
            </a:pPr>
            <a:r>
              <a:rPr lang="en-GB" sz="1200" dirty="0"/>
              <a:t>Unequal development of industry and infrastructure</a:t>
            </a:r>
          </a:p>
        </p:txBody>
      </p:sp>
      <p:sp>
        <p:nvSpPr>
          <p:cNvPr id="22" name="Rectangle 21">
            <a:extLst>
              <a:ext uri="{FF2B5EF4-FFF2-40B4-BE49-F238E27FC236}">
                <a16:creationId xmlns:a16="http://schemas.microsoft.com/office/drawing/2014/main" id="{733B21C1-D1CA-47A4-94EC-F9F6EEA9B9CF}"/>
              </a:ext>
            </a:extLst>
          </p:cNvPr>
          <p:cNvSpPr/>
          <p:nvPr/>
        </p:nvSpPr>
        <p:spPr>
          <a:xfrm>
            <a:off x="123700" y="3618966"/>
            <a:ext cx="4052771" cy="3139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E3C84BEB-EB29-45F5-AAFF-9AC48C559E93}"/>
              </a:ext>
            </a:extLst>
          </p:cNvPr>
          <p:cNvSpPr/>
          <p:nvPr/>
        </p:nvSpPr>
        <p:spPr>
          <a:xfrm>
            <a:off x="4261137" y="3634761"/>
            <a:ext cx="3598349" cy="313934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extBox 24">
            <a:extLst>
              <a:ext uri="{FF2B5EF4-FFF2-40B4-BE49-F238E27FC236}">
                <a16:creationId xmlns:a16="http://schemas.microsoft.com/office/drawing/2014/main" id="{47553D9C-BD23-4E81-ADF4-77914143C4DA}"/>
              </a:ext>
            </a:extLst>
          </p:cNvPr>
          <p:cNvSpPr txBox="1"/>
          <p:nvPr/>
        </p:nvSpPr>
        <p:spPr>
          <a:xfrm>
            <a:off x="7933278" y="3650556"/>
            <a:ext cx="4258721" cy="1200329"/>
          </a:xfrm>
          <a:prstGeom prst="rect">
            <a:avLst/>
          </a:prstGeom>
          <a:noFill/>
        </p:spPr>
        <p:txBody>
          <a:bodyPr wrap="square">
            <a:spAutoFit/>
          </a:bodyPr>
          <a:lstStyle/>
          <a:p>
            <a:r>
              <a:rPr lang="en-GB" sz="1200" b="1" dirty="0"/>
              <a:t>Consequences of uneven developmen</a:t>
            </a:r>
            <a:r>
              <a:rPr lang="en-GB" sz="1200" dirty="0"/>
              <a:t>t</a:t>
            </a:r>
          </a:p>
          <a:p>
            <a:r>
              <a:rPr lang="en-GB" sz="1200" dirty="0"/>
              <a:t>Large wealth gaps between countries</a:t>
            </a:r>
          </a:p>
          <a:p>
            <a:r>
              <a:rPr lang="en-GB" sz="1200" dirty="0"/>
              <a:t>Differences in health, education and life expectancy</a:t>
            </a:r>
          </a:p>
          <a:p>
            <a:r>
              <a:rPr lang="en-GB" sz="1200" dirty="0"/>
              <a:t>Poor access to services in LICs</a:t>
            </a:r>
          </a:p>
          <a:p>
            <a:r>
              <a:rPr lang="en-GB" sz="1200" dirty="0"/>
              <a:t>Increased international migration from poorer to richer countries</a:t>
            </a:r>
          </a:p>
          <a:p>
            <a:r>
              <a:rPr lang="en-GB" sz="1200" dirty="0"/>
              <a:t>Brain drain (skilled workers leaving LICs/NEEs)</a:t>
            </a:r>
          </a:p>
        </p:txBody>
      </p:sp>
      <p:sp>
        <p:nvSpPr>
          <p:cNvPr id="26" name="Rectangle 25">
            <a:extLst>
              <a:ext uri="{FF2B5EF4-FFF2-40B4-BE49-F238E27FC236}">
                <a16:creationId xmlns:a16="http://schemas.microsoft.com/office/drawing/2014/main" id="{31EB2DE1-94F5-4259-BEBB-E8EB6C593DDE}"/>
              </a:ext>
            </a:extLst>
          </p:cNvPr>
          <p:cNvSpPr/>
          <p:nvPr/>
        </p:nvSpPr>
        <p:spPr>
          <a:xfrm>
            <a:off x="7944152" y="3644736"/>
            <a:ext cx="4121116" cy="12864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7" name="Picture 26">
            <a:extLst>
              <a:ext uri="{FF2B5EF4-FFF2-40B4-BE49-F238E27FC236}">
                <a16:creationId xmlns:a16="http://schemas.microsoft.com/office/drawing/2014/main" id="{D02A653A-FB37-4CE9-9952-79862C76FB36}"/>
              </a:ext>
            </a:extLst>
          </p:cNvPr>
          <p:cNvPicPr>
            <a:picLocks noChangeAspect="1"/>
          </p:cNvPicPr>
          <p:nvPr/>
        </p:nvPicPr>
        <p:blipFill>
          <a:blip r:embed="rId3"/>
          <a:stretch>
            <a:fillRect/>
          </a:stretch>
        </p:blipFill>
        <p:spPr>
          <a:xfrm>
            <a:off x="7990984" y="5652818"/>
            <a:ext cx="4121116" cy="1110480"/>
          </a:xfrm>
          <a:prstGeom prst="rect">
            <a:avLst/>
          </a:prstGeom>
        </p:spPr>
      </p:pic>
      <p:sp>
        <p:nvSpPr>
          <p:cNvPr id="31" name="TextBox 30">
            <a:extLst>
              <a:ext uri="{FF2B5EF4-FFF2-40B4-BE49-F238E27FC236}">
                <a16:creationId xmlns:a16="http://schemas.microsoft.com/office/drawing/2014/main" id="{EF7175F7-85AA-418E-B540-80D83554CF19}"/>
              </a:ext>
            </a:extLst>
          </p:cNvPr>
          <p:cNvSpPr txBox="1"/>
          <p:nvPr/>
        </p:nvSpPr>
        <p:spPr>
          <a:xfrm>
            <a:off x="7933278" y="5006566"/>
            <a:ext cx="4121116" cy="646331"/>
          </a:xfrm>
          <a:prstGeom prst="rect">
            <a:avLst/>
          </a:prstGeom>
          <a:noFill/>
        </p:spPr>
        <p:txBody>
          <a:bodyPr wrap="square">
            <a:spAutoFit/>
          </a:bodyPr>
          <a:lstStyle/>
          <a:p>
            <a:r>
              <a:rPr lang="en-GB" sz="1200" dirty="0"/>
              <a:t>A </a:t>
            </a:r>
            <a:r>
              <a:rPr lang="en-GB" sz="1200" b="1" dirty="0"/>
              <a:t>population pyramid </a:t>
            </a:r>
            <a:r>
              <a:rPr lang="en-GB" sz="1200" dirty="0"/>
              <a:t>is a graph that shows the age and sex structure of a population. It displays the number or percentage of males (left) and females (right) in different age groups.</a:t>
            </a:r>
          </a:p>
        </p:txBody>
      </p:sp>
      <p:sp>
        <p:nvSpPr>
          <p:cNvPr id="30" name="Rectangle 29">
            <a:extLst>
              <a:ext uri="{FF2B5EF4-FFF2-40B4-BE49-F238E27FC236}">
                <a16:creationId xmlns:a16="http://schemas.microsoft.com/office/drawing/2014/main" id="{2B74341B-3142-46FB-8506-341590A3CECF}"/>
              </a:ext>
            </a:extLst>
          </p:cNvPr>
          <p:cNvSpPr/>
          <p:nvPr/>
        </p:nvSpPr>
        <p:spPr>
          <a:xfrm>
            <a:off x="7944152" y="5032397"/>
            <a:ext cx="4110242" cy="175168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053149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F762A9DF-C190-4BF3-A215-9B31B2D5BE25}"/>
              </a:ext>
            </a:extLst>
          </p:cNvPr>
          <p:cNvSpPr txBox="1"/>
          <p:nvPr/>
        </p:nvSpPr>
        <p:spPr>
          <a:xfrm>
            <a:off x="383178" y="4234726"/>
            <a:ext cx="11200420" cy="2308324"/>
          </a:xfrm>
          <a:prstGeom prst="rect">
            <a:avLst/>
          </a:prstGeom>
          <a:noFill/>
        </p:spPr>
        <p:txBody>
          <a:bodyPr wrap="square">
            <a:spAutoFit/>
          </a:bodyPr>
          <a:lstStyle/>
          <a:p>
            <a:r>
              <a:rPr lang="en-GB" sz="1200" b="1" dirty="0"/>
              <a:t>Named Example: In Jamaica, tourism is one of the most important industries and a key strategy for reducing the development gap.</a:t>
            </a:r>
          </a:p>
          <a:p>
            <a:r>
              <a:rPr lang="en-GB" sz="1200" dirty="0"/>
              <a:t>Tourism creates </a:t>
            </a:r>
            <a:r>
              <a:rPr lang="en-GB" sz="1200" b="1" dirty="0"/>
              <a:t>over 300,000 jobs (direct and indirect)</a:t>
            </a:r>
            <a:r>
              <a:rPr lang="en-GB" sz="1200" dirty="0"/>
              <a:t> in hotels, airports, tour companies, transport and entertainment. This reduces </a:t>
            </a:r>
            <a:r>
              <a:rPr lang="en-GB" sz="1200" b="1" dirty="0"/>
              <a:t>unemployment</a:t>
            </a:r>
            <a:r>
              <a:rPr lang="en-GB" sz="1200" dirty="0"/>
              <a:t>, especially in coastal areas such as Montego Bay and </a:t>
            </a:r>
            <a:r>
              <a:rPr lang="en-GB" sz="1200" dirty="0" err="1"/>
              <a:t>Ocho</a:t>
            </a:r>
            <a:r>
              <a:rPr lang="en-GB" sz="1200" dirty="0"/>
              <a:t> Rios, and provides income for many informal workers (e.g. taxi drivers and street vendors).</a:t>
            </a:r>
          </a:p>
          <a:p>
            <a:r>
              <a:rPr lang="en-GB" sz="1200" dirty="0"/>
              <a:t>It also brings in large amounts of </a:t>
            </a:r>
            <a:r>
              <a:rPr lang="en-GB" sz="1200" b="1" dirty="0"/>
              <a:t>foreign exchange</a:t>
            </a:r>
            <a:r>
              <a:rPr lang="en-GB" sz="1200" dirty="0"/>
              <a:t>, making tourism one of Jamaica’s biggest sources of income. This money helps the government invest in </a:t>
            </a:r>
            <a:r>
              <a:rPr lang="en-GB" sz="1200" b="1" dirty="0"/>
              <a:t>infrastructure improvements</a:t>
            </a:r>
            <a:r>
              <a:rPr lang="en-GB" sz="1200" dirty="0"/>
              <a:t>, including airports, road networks, healthcare and utilities, which improves </a:t>
            </a:r>
            <a:r>
              <a:rPr lang="en-GB" sz="1200" b="1" dirty="0"/>
              <a:t>quality of life</a:t>
            </a:r>
            <a:r>
              <a:rPr lang="en-GB" sz="1200" dirty="0"/>
              <a:t> for residents.</a:t>
            </a:r>
          </a:p>
          <a:p>
            <a:r>
              <a:rPr lang="en-GB" sz="1200" dirty="0"/>
              <a:t>Tourism has encouraged </a:t>
            </a:r>
            <a:r>
              <a:rPr lang="en-GB" sz="1200" b="1" dirty="0"/>
              <a:t>foreign direct investment (FDI)</a:t>
            </a:r>
            <a:r>
              <a:rPr lang="en-GB" sz="1200" dirty="0"/>
              <a:t> from international hotel chains and cruise companies, helping to build large resorts and improve facilities. It also supports </a:t>
            </a:r>
            <a:r>
              <a:rPr lang="en-GB" sz="1200" b="1" dirty="0"/>
              <a:t>local businesses</a:t>
            </a:r>
            <a:r>
              <a:rPr lang="en-GB" sz="1200" dirty="0"/>
              <a:t>, such as farming (supplying food to hotels), craft markets and small tour operators, creating a multiplier effect in the economy.</a:t>
            </a:r>
          </a:p>
          <a:p>
            <a:r>
              <a:rPr lang="en-GB" sz="1200" dirty="0"/>
              <a:t>However, there are limitations:</a:t>
            </a:r>
          </a:p>
          <a:p>
            <a:pPr>
              <a:buFont typeface="Arial" panose="020B0604020202020204" pitchFamily="34" charset="0"/>
              <a:buChar char="•"/>
            </a:pPr>
            <a:r>
              <a:rPr lang="en-GB" sz="1200" dirty="0"/>
              <a:t>A significant amount of money is lost through </a:t>
            </a:r>
            <a:r>
              <a:rPr lang="en-GB" sz="1200" b="1" dirty="0"/>
              <a:t>economic leakage</a:t>
            </a:r>
            <a:r>
              <a:rPr lang="en-GB" sz="1200" dirty="0"/>
              <a:t>, as foreign companies own many hotels and airlines </a:t>
            </a:r>
          </a:p>
          <a:p>
            <a:pPr>
              <a:buFont typeface="Arial" panose="020B0604020202020204" pitchFamily="34" charset="0"/>
              <a:buChar char="•"/>
            </a:pPr>
            <a:r>
              <a:rPr lang="en-GB" sz="1200" dirty="0"/>
              <a:t>Many jobs are </a:t>
            </a:r>
            <a:r>
              <a:rPr lang="en-GB" sz="1200" b="1" dirty="0"/>
              <a:t>low-paid, seasonal and insecure</a:t>
            </a:r>
            <a:r>
              <a:rPr lang="en-GB" sz="1200" dirty="0"/>
              <a:t>, meaning income is not stable</a:t>
            </a:r>
          </a:p>
          <a:p>
            <a:pPr>
              <a:buFont typeface="Arial" panose="020B0604020202020204" pitchFamily="34" charset="0"/>
              <a:buChar char="•"/>
            </a:pPr>
            <a:r>
              <a:rPr lang="en-GB" sz="1200" dirty="0"/>
              <a:t>Tourism can increase </a:t>
            </a:r>
            <a:r>
              <a:rPr lang="en-GB" sz="1200" b="1" dirty="0"/>
              <a:t>pressure on the environment</a:t>
            </a:r>
            <a:r>
              <a:rPr lang="en-GB" sz="1200" dirty="0"/>
              <a:t>, including coral reef damage, water use and coastal erosion </a:t>
            </a:r>
          </a:p>
          <a:p>
            <a:pPr>
              <a:buFont typeface="Arial" panose="020B0604020202020204" pitchFamily="34" charset="0"/>
              <a:buChar char="•"/>
            </a:pPr>
            <a:r>
              <a:rPr lang="en-GB" sz="1200" dirty="0"/>
              <a:t>Development is often </a:t>
            </a:r>
            <a:r>
              <a:rPr lang="en-GB" sz="1200" b="1" dirty="0"/>
              <a:t>uneven</a:t>
            </a:r>
            <a:r>
              <a:rPr lang="en-GB" sz="1200" dirty="0"/>
              <a:t>, with tourist areas benefiting more than inland rural communities </a:t>
            </a:r>
          </a:p>
        </p:txBody>
      </p:sp>
      <p:sp>
        <p:nvSpPr>
          <p:cNvPr id="16" name="TextBox 15">
            <a:extLst>
              <a:ext uri="{FF2B5EF4-FFF2-40B4-BE49-F238E27FC236}">
                <a16:creationId xmlns:a16="http://schemas.microsoft.com/office/drawing/2014/main" id="{8DA2449A-CBE1-4CD9-9A8E-162440063025}"/>
              </a:ext>
            </a:extLst>
          </p:cNvPr>
          <p:cNvSpPr txBox="1"/>
          <p:nvPr/>
        </p:nvSpPr>
        <p:spPr>
          <a:xfrm>
            <a:off x="4042433" y="2644170"/>
            <a:ext cx="2603862"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Investment</a:t>
            </a:r>
          </a:p>
          <a:p>
            <a:r>
              <a:rPr lang="en-GB" sz="1200" dirty="0"/>
              <a:t>Countries and TNC’s invest money and expertise in LIC’s. China have invested in a railway in Nigeria and a power station in Zimbabwe. There are some benefits but many think it’s a type of exploitation benefitting China.</a:t>
            </a:r>
          </a:p>
        </p:txBody>
      </p:sp>
      <p:sp>
        <p:nvSpPr>
          <p:cNvPr id="17" name="TextBox 16">
            <a:extLst>
              <a:ext uri="{FF2B5EF4-FFF2-40B4-BE49-F238E27FC236}">
                <a16:creationId xmlns:a16="http://schemas.microsoft.com/office/drawing/2014/main" id="{5BCB1DF2-1476-48FE-B71E-000D50C98F4F}"/>
              </a:ext>
            </a:extLst>
          </p:cNvPr>
          <p:cNvSpPr txBox="1"/>
          <p:nvPr/>
        </p:nvSpPr>
        <p:spPr>
          <a:xfrm>
            <a:off x="6733382" y="575256"/>
            <a:ext cx="237744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Industrial Development</a:t>
            </a:r>
          </a:p>
          <a:p>
            <a:r>
              <a:rPr lang="en-GB" sz="1200" dirty="0"/>
              <a:t>Countries invest in manufacturing housing is built and hospitals roads and railways. </a:t>
            </a:r>
          </a:p>
          <a:p>
            <a:r>
              <a:rPr lang="en-GB" sz="1200" dirty="0"/>
              <a:t>Population becomes better educated and healthier and industry can expand. </a:t>
            </a:r>
          </a:p>
          <a:p>
            <a:r>
              <a:rPr lang="en-GB" sz="1200" dirty="0"/>
              <a:t>This is called the positive multiplier effect</a:t>
            </a:r>
            <a:endParaRPr lang="en-GB" sz="1200" i="1" dirty="0"/>
          </a:p>
          <a:p>
            <a:endParaRPr lang="en-GB" sz="1200" b="1" i="1" dirty="0"/>
          </a:p>
        </p:txBody>
      </p:sp>
      <p:sp>
        <p:nvSpPr>
          <p:cNvPr id="18" name="TextBox 17">
            <a:extLst>
              <a:ext uri="{FF2B5EF4-FFF2-40B4-BE49-F238E27FC236}">
                <a16:creationId xmlns:a16="http://schemas.microsoft.com/office/drawing/2014/main" id="{70613106-69B4-4EDD-9093-4581A11442FA}"/>
              </a:ext>
            </a:extLst>
          </p:cNvPr>
          <p:cNvSpPr txBox="1"/>
          <p:nvPr/>
        </p:nvSpPr>
        <p:spPr>
          <a:xfrm>
            <a:off x="383178" y="2644170"/>
            <a:ext cx="3541122"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Tourism</a:t>
            </a:r>
          </a:p>
          <a:p>
            <a:r>
              <a:rPr lang="en-GB" sz="1200" dirty="0"/>
              <a:t>Countries with tropical beaches etc. can attract tourists. </a:t>
            </a:r>
          </a:p>
          <a:p>
            <a:r>
              <a:rPr lang="en-GB" sz="1200" dirty="0"/>
              <a:t>Investment in the local area can benefit the local economy and people get jobs. </a:t>
            </a:r>
          </a:p>
          <a:p>
            <a:r>
              <a:rPr lang="en-GB" sz="1200" dirty="0"/>
              <a:t>However there can be damage to the natural environment and it is vulnerable to recession</a:t>
            </a:r>
          </a:p>
        </p:txBody>
      </p:sp>
      <p:sp>
        <p:nvSpPr>
          <p:cNvPr id="19" name="TextBox 18">
            <a:extLst>
              <a:ext uri="{FF2B5EF4-FFF2-40B4-BE49-F238E27FC236}">
                <a16:creationId xmlns:a16="http://schemas.microsoft.com/office/drawing/2014/main" id="{868A9077-46D7-4911-94E7-171FC35779D3}"/>
              </a:ext>
            </a:extLst>
          </p:cNvPr>
          <p:cNvSpPr txBox="1"/>
          <p:nvPr/>
        </p:nvSpPr>
        <p:spPr>
          <a:xfrm>
            <a:off x="4042433" y="575256"/>
            <a:ext cx="2603863"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Aid</a:t>
            </a:r>
          </a:p>
          <a:p>
            <a:r>
              <a:rPr lang="en-GB" sz="1200" dirty="0"/>
              <a:t>Aid is when a government or non government organisation NGOs gives help to another country in the form of money, emergency supplies, food or specialist skills. It can help by enabling countries to invest in roads, health care and education. Only Aid that is long term and freely given can really help to close the development gap.</a:t>
            </a:r>
          </a:p>
        </p:txBody>
      </p:sp>
      <p:sp>
        <p:nvSpPr>
          <p:cNvPr id="20" name="TextBox 19">
            <a:extLst>
              <a:ext uri="{FF2B5EF4-FFF2-40B4-BE49-F238E27FC236}">
                <a16:creationId xmlns:a16="http://schemas.microsoft.com/office/drawing/2014/main" id="{28B1F7D1-F4D0-484C-B726-2FA81FF3D9B2}"/>
              </a:ext>
            </a:extLst>
          </p:cNvPr>
          <p:cNvSpPr txBox="1"/>
          <p:nvPr/>
        </p:nvSpPr>
        <p:spPr>
          <a:xfrm>
            <a:off x="6733382" y="2649403"/>
            <a:ext cx="2377441"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Intermediate technology.</a:t>
            </a:r>
          </a:p>
          <a:p>
            <a:r>
              <a:rPr lang="en-GB" sz="1200" dirty="0"/>
              <a:t>Intermediate technology is sustainable and appropriate to the needs, knowledge and wealth of the local people. EG: </a:t>
            </a:r>
            <a:r>
              <a:rPr lang="en-GB" sz="1200" b="1" dirty="0" err="1"/>
              <a:t>Adis</a:t>
            </a:r>
            <a:r>
              <a:rPr lang="en-GB" sz="1200" b="1" dirty="0"/>
              <a:t> </a:t>
            </a:r>
            <a:r>
              <a:rPr lang="en-GB" sz="1200" b="1" dirty="0" err="1"/>
              <a:t>Nifra</a:t>
            </a:r>
            <a:r>
              <a:rPr lang="en-GB" sz="1200" b="1" dirty="0"/>
              <a:t> </a:t>
            </a:r>
            <a:r>
              <a:rPr lang="en-GB" sz="1200" dirty="0"/>
              <a:t>In Ethiopia where as small dam was created to help with irrigation</a:t>
            </a:r>
          </a:p>
        </p:txBody>
      </p:sp>
      <p:sp>
        <p:nvSpPr>
          <p:cNvPr id="21" name="TextBox 20">
            <a:extLst>
              <a:ext uri="{FF2B5EF4-FFF2-40B4-BE49-F238E27FC236}">
                <a16:creationId xmlns:a16="http://schemas.microsoft.com/office/drawing/2014/main" id="{C0D025CA-6DD2-40EC-8D3D-019311C159CF}"/>
              </a:ext>
            </a:extLst>
          </p:cNvPr>
          <p:cNvSpPr txBox="1"/>
          <p:nvPr/>
        </p:nvSpPr>
        <p:spPr>
          <a:xfrm>
            <a:off x="9206159" y="575256"/>
            <a:ext cx="2377440"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Fair Trade</a:t>
            </a:r>
          </a:p>
          <a:p>
            <a:r>
              <a:rPr lang="en-GB" sz="1200" dirty="0"/>
              <a:t>Fair trade is an international movement that sets standards for trade to ensure that producers in LICs get a fair deal. </a:t>
            </a:r>
          </a:p>
          <a:p>
            <a:r>
              <a:rPr lang="en-GB" sz="1200" dirty="0"/>
              <a:t>Fair trade also helps to fund local community projects and all farming is done in environmentally friendly way.</a:t>
            </a:r>
          </a:p>
          <a:p>
            <a:endParaRPr lang="en-GB" sz="1200" dirty="0"/>
          </a:p>
        </p:txBody>
      </p:sp>
      <p:sp>
        <p:nvSpPr>
          <p:cNvPr id="22" name="TextBox 21">
            <a:extLst>
              <a:ext uri="{FF2B5EF4-FFF2-40B4-BE49-F238E27FC236}">
                <a16:creationId xmlns:a16="http://schemas.microsoft.com/office/drawing/2014/main" id="{B7E267A3-2B51-4D49-9DA9-8E0F7A3E7A61}"/>
              </a:ext>
            </a:extLst>
          </p:cNvPr>
          <p:cNvSpPr txBox="1"/>
          <p:nvPr/>
        </p:nvSpPr>
        <p:spPr>
          <a:xfrm>
            <a:off x="383178" y="575256"/>
            <a:ext cx="3541122"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Trade </a:t>
            </a:r>
          </a:p>
          <a:p>
            <a:r>
              <a:rPr lang="en-GB" sz="1200" b="1" dirty="0"/>
              <a:t>What is Free trade? </a:t>
            </a:r>
            <a:r>
              <a:rPr lang="en-GB" sz="1200" dirty="0"/>
              <a:t>Free trade is when countries can trade with each other without tariffs (taxes). This has the potential to benefit the worlds poorest. However subsidies are a barrier to free trade.  This is when rich countries give money to their farmers to help them produce goods cheaply.  </a:t>
            </a:r>
          </a:p>
          <a:p>
            <a:r>
              <a:rPr lang="en-GB" sz="1200" dirty="0"/>
              <a:t>This can steal trade from LICs.</a:t>
            </a:r>
            <a:r>
              <a:rPr lang="en-GB" sz="1200" b="1" dirty="0"/>
              <a:t> </a:t>
            </a:r>
          </a:p>
          <a:p>
            <a:r>
              <a:rPr lang="en-GB" sz="1200" b="1" dirty="0"/>
              <a:t>What is a trading group? </a:t>
            </a:r>
            <a:r>
              <a:rPr lang="en-GB" sz="1200" dirty="0"/>
              <a:t>Countries can join together to get higher prices for their goods. EG the EU</a:t>
            </a:r>
          </a:p>
        </p:txBody>
      </p:sp>
      <p:sp>
        <p:nvSpPr>
          <p:cNvPr id="24" name="TextBox 23">
            <a:extLst>
              <a:ext uri="{FF2B5EF4-FFF2-40B4-BE49-F238E27FC236}">
                <a16:creationId xmlns:a16="http://schemas.microsoft.com/office/drawing/2014/main" id="{D8D90871-DCC1-4C2C-84C0-64F0B05BAA6A}"/>
              </a:ext>
            </a:extLst>
          </p:cNvPr>
          <p:cNvSpPr txBox="1"/>
          <p:nvPr/>
        </p:nvSpPr>
        <p:spPr>
          <a:xfrm>
            <a:off x="9223983" y="2637647"/>
            <a:ext cx="2359615" cy="138499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u="sng" dirty="0"/>
              <a:t>Micro finance</a:t>
            </a:r>
          </a:p>
          <a:p>
            <a:r>
              <a:rPr lang="en-GB" sz="1200" dirty="0"/>
              <a:t>This involves small scale financial support. </a:t>
            </a:r>
          </a:p>
          <a:p>
            <a:r>
              <a:rPr lang="en-GB" sz="1200" dirty="0"/>
              <a:t>It helps people especially women to start up small businesses e.g. making honey</a:t>
            </a:r>
          </a:p>
          <a:p>
            <a:r>
              <a:rPr lang="en-GB" sz="1200" dirty="0"/>
              <a:t>The </a:t>
            </a:r>
            <a:r>
              <a:rPr lang="en-GB" sz="1200" b="1" dirty="0" err="1"/>
              <a:t>Garmeen</a:t>
            </a:r>
            <a:r>
              <a:rPr lang="en-GB" sz="1200" dirty="0"/>
              <a:t> </a:t>
            </a:r>
            <a:r>
              <a:rPr lang="en-GB" sz="1200" b="1" dirty="0"/>
              <a:t>bank</a:t>
            </a:r>
            <a:r>
              <a:rPr lang="en-GB" sz="1200" dirty="0"/>
              <a:t> is an example</a:t>
            </a:r>
          </a:p>
        </p:txBody>
      </p:sp>
      <p:sp>
        <p:nvSpPr>
          <p:cNvPr id="9" name="Rectangle 8">
            <a:extLst>
              <a:ext uri="{FF2B5EF4-FFF2-40B4-BE49-F238E27FC236}">
                <a16:creationId xmlns:a16="http://schemas.microsoft.com/office/drawing/2014/main" id="{B2749431-CC8D-475A-A563-AEF9AD7354B1}"/>
              </a:ext>
            </a:extLst>
          </p:cNvPr>
          <p:cNvSpPr/>
          <p:nvPr/>
        </p:nvSpPr>
        <p:spPr>
          <a:xfrm>
            <a:off x="383178" y="4159087"/>
            <a:ext cx="11200420" cy="24626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Title 1">
            <a:extLst>
              <a:ext uri="{FF2B5EF4-FFF2-40B4-BE49-F238E27FC236}">
                <a16:creationId xmlns:a16="http://schemas.microsoft.com/office/drawing/2014/main" id="{11249DA6-DD2E-4658-90F0-1054D1D5E4DA}"/>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Reducing the Development Gap Year 11 HT1</a:t>
            </a:r>
          </a:p>
        </p:txBody>
      </p:sp>
      <p:pic>
        <p:nvPicPr>
          <p:cNvPr id="10" name="Picture 9">
            <a:extLst>
              <a:ext uri="{FF2B5EF4-FFF2-40B4-BE49-F238E27FC236}">
                <a16:creationId xmlns:a16="http://schemas.microsoft.com/office/drawing/2014/main" id="{E913B364-72DD-4778-9CB0-C7A8EB91A454}"/>
              </a:ext>
            </a:extLst>
          </p:cNvPr>
          <p:cNvPicPr>
            <a:picLocks noChangeAspect="1"/>
          </p:cNvPicPr>
          <p:nvPr/>
        </p:nvPicPr>
        <p:blipFill>
          <a:blip r:embed="rId2"/>
          <a:stretch>
            <a:fillRect/>
          </a:stretch>
        </p:blipFill>
        <p:spPr>
          <a:xfrm>
            <a:off x="8228402" y="5758658"/>
            <a:ext cx="1551623" cy="775812"/>
          </a:xfrm>
          <a:prstGeom prst="rect">
            <a:avLst/>
          </a:prstGeom>
        </p:spPr>
      </p:pic>
      <p:pic>
        <p:nvPicPr>
          <p:cNvPr id="3076" name="Picture 4" descr="Jamaica's Tourism Sector Is Driving Its Economic Recovery | Travel Agent  Central">
            <a:extLst>
              <a:ext uri="{FF2B5EF4-FFF2-40B4-BE49-F238E27FC236}">
                <a16:creationId xmlns:a16="http://schemas.microsoft.com/office/drawing/2014/main" id="{53252C0A-D6DB-46FD-A099-C3D08D0C35A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0" y="5433761"/>
            <a:ext cx="1551623" cy="110070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Fairtrade International - Wikipedia">
            <a:extLst>
              <a:ext uri="{FF2B5EF4-FFF2-40B4-BE49-F238E27FC236}">
                <a16:creationId xmlns:a16="http://schemas.microsoft.com/office/drawing/2014/main" id="{05B05A05-9CE8-478B-A3A5-92317A7B1F5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4473" y="2112077"/>
            <a:ext cx="389125" cy="389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5498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TextBox 40"/>
          <p:cNvSpPr txBox="1"/>
          <p:nvPr/>
        </p:nvSpPr>
        <p:spPr>
          <a:xfrm>
            <a:off x="4581339" y="3954092"/>
            <a:ext cx="2399058" cy="2800767"/>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100" dirty="0"/>
              <a:t>60% of Nigerians live in poverty </a:t>
            </a:r>
          </a:p>
          <a:p>
            <a:r>
              <a:rPr lang="en-GB" sz="1100" b="1" u="sng" dirty="0"/>
              <a:t>Aid in Nigeria </a:t>
            </a:r>
            <a:r>
              <a:rPr lang="en-GB" sz="1100" dirty="0"/>
              <a:t>Aid from the USA has helped to prevent the spread of AIDS. </a:t>
            </a:r>
            <a:r>
              <a:rPr lang="en-GB" sz="1100" b="1" dirty="0"/>
              <a:t>WaterAid</a:t>
            </a:r>
            <a:r>
              <a:rPr lang="en-GB" sz="1100" dirty="0"/>
              <a:t> – provides clean drinking water, improves sanitation and trains local communities increasing life expectancy and reducing spread of diseases. </a:t>
            </a:r>
            <a:r>
              <a:rPr lang="en-GB" sz="1100" b="1" dirty="0"/>
              <a:t>Nets for Life </a:t>
            </a:r>
            <a:r>
              <a:rPr lang="en-GB" sz="1100" dirty="0"/>
              <a:t>project supplying mosquito nets to reduce the spread of malaria</a:t>
            </a:r>
          </a:p>
          <a:p>
            <a:r>
              <a:rPr lang="en-GB" sz="1100" b="1" dirty="0"/>
              <a:t>Problems with aid</a:t>
            </a:r>
          </a:p>
          <a:p>
            <a:r>
              <a:rPr lang="en-GB" sz="1100" dirty="0"/>
              <a:t>Can create dependency. </a:t>
            </a:r>
          </a:p>
          <a:p>
            <a:r>
              <a:rPr lang="en-GB" sz="1100" dirty="0"/>
              <a:t>Money can be lost through corruption</a:t>
            </a:r>
          </a:p>
          <a:p>
            <a:r>
              <a:rPr lang="en-GB" sz="1100" dirty="0"/>
              <a:t>Projects may not meet local needs. Donors may have political influence on where the aid is spent.</a:t>
            </a:r>
          </a:p>
        </p:txBody>
      </p:sp>
      <p:sp>
        <p:nvSpPr>
          <p:cNvPr id="43" name="TextBox 42"/>
          <p:cNvSpPr txBox="1"/>
          <p:nvPr/>
        </p:nvSpPr>
        <p:spPr>
          <a:xfrm>
            <a:off x="7118775" y="3155900"/>
            <a:ext cx="4971106" cy="1938992"/>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The effect of development on the environment</a:t>
            </a:r>
            <a:r>
              <a:rPr lang="en-GB" sz="1200" b="1" u="sng" dirty="0"/>
              <a:t>:</a:t>
            </a:r>
          </a:p>
          <a:p>
            <a:r>
              <a:rPr lang="en-GB" sz="1200" b="1" dirty="0"/>
              <a:t>Industrial Growth</a:t>
            </a:r>
            <a:r>
              <a:rPr lang="en-GB" sz="1200" dirty="0"/>
              <a:t>: Pollution from factories gets in to the water supply. Gases get into the atmosphere. Many forests have been cleared for Industrial development</a:t>
            </a:r>
          </a:p>
          <a:p>
            <a:r>
              <a:rPr lang="en-GB" sz="1200" b="1" dirty="0"/>
              <a:t>Urban Growth: </a:t>
            </a:r>
            <a:r>
              <a:rPr lang="en-GB" sz="1200" dirty="0"/>
              <a:t>Waste from homes is a major issue. Traffic congestion pollutes the air. More deforestation when the new capital Abuja was built.</a:t>
            </a:r>
          </a:p>
          <a:p>
            <a:r>
              <a:rPr lang="en-GB" sz="1200" b="1" dirty="0"/>
              <a:t>Mining and oil extraction: </a:t>
            </a:r>
            <a:r>
              <a:rPr lang="en-GB" sz="1200" dirty="0"/>
              <a:t>Tin mining leads to soil erosion. Oil spills can harm the coast and cause fires. Very bad spill Bodo 2008-9</a:t>
            </a:r>
          </a:p>
          <a:p>
            <a:r>
              <a:rPr lang="en-GB" sz="1200" b="1" dirty="0"/>
              <a:t>Commercial farming: </a:t>
            </a:r>
            <a:r>
              <a:rPr lang="en-GB" sz="1200" dirty="0"/>
              <a:t>Water pollution due to the use of chemicals, Soils erosion due to forest clearance leads also to the loss of species</a:t>
            </a:r>
          </a:p>
        </p:txBody>
      </p:sp>
      <p:sp>
        <p:nvSpPr>
          <p:cNvPr id="44" name="TextBox 43"/>
          <p:cNvSpPr txBox="1"/>
          <p:nvPr/>
        </p:nvSpPr>
        <p:spPr>
          <a:xfrm>
            <a:off x="7118775" y="5185199"/>
            <a:ext cx="4971106"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Quality of life </a:t>
            </a:r>
            <a:r>
              <a:rPr lang="en-GB" sz="1200" dirty="0"/>
              <a:t>There have been many benefits to development: Higher disposable incomes. Improvements to infrastructure (road network). Better access to safe water and education. Better quality health care. Increased mobile phone access.</a:t>
            </a:r>
          </a:p>
          <a:p>
            <a:r>
              <a:rPr lang="en-GB" sz="1200" b="1" dirty="0"/>
              <a:t>However</a:t>
            </a:r>
            <a:r>
              <a:rPr lang="en-GB" sz="1200" b="1" i="1" dirty="0"/>
              <a:t>: </a:t>
            </a:r>
            <a:r>
              <a:rPr lang="en-GB" sz="1200" dirty="0"/>
              <a:t>Around one-third of Nigerians still live in poverty. Large regional inequalities. Unemployment remains high. Rapid urbanisation has led to the growth of informal settlements. Access to healthcare varies greatly. Great dependency on oil.</a:t>
            </a:r>
          </a:p>
        </p:txBody>
      </p:sp>
      <p:sp>
        <p:nvSpPr>
          <p:cNvPr id="46" name="Title 1">
            <a:extLst>
              <a:ext uri="{FF2B5EF4-FFF2-40B4-BE49-F238E27FC236}">
                <a16:creationId xmlns:a16="http://schemas.microsoft.com/office/drawing/2014/main" id="{D9799CDE-2296-41C9-AE03-C9DC4329B169}"/>
              </a:ext>
            </a:extLst>
          </p:cNvPr>
          <p:cNvSpPr txBox="1">
            <a:spLocks/>
          </p:cNvSpPr>
          <p:nvPr/>
        </p:nvSpPr>
        <p:spPr>
          <a:xfrm>
            <a:off x="0" y="81326"/>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A Case study of a NEE Country – Nigeria Year 11 HT2</a:t>
            </a:r>
          </a:p>
        </p:txBody>
      </p:sp>
      <p:grpSp>
        <p:nvGrpSpPr>
          <p:cNvPr id="8" name="Group 7">
            <a:extLst>
              <a:ext uri="{FF2B5EF4-FFF2-40B4-BE49-F238E27FC236}">
                <a16:creationId xmlns:a16="http://schemas.microsoft.com/office/drawing/2014/main" id="{F7D48A78-CDB3-4BAC-96D6-1638128A7B23}"/>
              </a:ext>
            </a:extLst>
          </p:cNvPr>
          <p:cNvGrpSpPr/>
          <p:nvPr/>
        </p:nvGrpSpPr>
        <p:grpSpPr>
          <a:xfrm>
            <a:off x="169201" y="472249"/>
            <a:ext cx="3659849" cy="3337751"/>
            <a:chOff x="169201" y="472249"/>
            <a:chExt cx="3659849" cy="3337751"/>
          </a:xfrm>
        </p:grpSpPr>
        <p:pic>
          <p:nvPicPr>
            <p:cNvPr id="3" name="Picture 2"/>
            <p:cNvPicPr>
              <a:picLocks noChangeAspect="1"/>
            </p:cNvPicPr>
            <p:nvPr/>
          </p:nvPicPr>
          <p:blipFill>
            <a:blip r:embed="rId2"/>
            <a:stretch>
              <a:fillRect/>
            </a:stretch>
          </p:blipFill>
          <p:spPr>
            <a:xfrm>
              <a:off x="267479" y="2733835"/>
              <a:ext cx="1631460" cy="868699"/>
            </a:xfrm>
            <a:prstGeom prst="rect">
              <a:avLst/>
            </a:prstGeom>
          </p:spPr>
        </p:pic>
        <p:pic>
          <p:nvPicPr>
            <p:cNvPr id="5" name="Picture 4"/>
            <p:cNvPicPr>
              <a:picLocks noChangeAspect="1"/>
            </p:cNvPicPr>
            <p:nvPr/>
          </p:nvPicPr>
          <p:blipFill>
            <a:blip r:embed="rId3"/>
            <a:stretch>
              <a:fillRect/>
            </a:stretch>
          </p:blipFill>
          <p:spPr>
            <a:xfrm>
              <a:off x="2067197" y="2676412"/>
              <a:ext cx="1631460" cy="1013223"/>
            </a:xfrm>
            <a:prstGeom prst="rect">
              <a:avLst/>
            </a:prstGeom>
          </p:spPr>
        </p:pic>
        <p:sp>
          <p:nvSpPr>
            <p:cNvPr id="47" name="TextBox 46">
              <a:extLst>
                <a:ext uri="{FF2B5EF4-FFF2-40B4-BE49-F238E27FC236}">
                  <a16:creationId xmlns:a16="http://schemas.microsoft.com/office/drawing/2014/main" id="{DD4F652B-75B1-418C-BDF3-CE988DA978D1}"/>
                </a:ext>
              </a:extLst>
            </p:cNvPr>
            <p:cNvSpPr txBox="1"/>
            <p:nvPr/>
          </p:nvSpPr>
          <p:spPr>
            <a:xfrm>
              <a:off x="169201" y="472249"/>
              <a:ext cx="3659849" cy="2123658"/>
            </a:xfrm>
            <a:prstGeom prst="rect">
              <a:avLst/>
            </a:prstGeom>
            <a:noFill/>
          </p:spPr>
          <p:txBody>
            <a:bodyPr wrap="square">
              <a:spAutoFit/>
            </a:bodyPr>
            <a:lstStyle/>
            <a:p>
              <a:r>
                <a:rPr lang="en-GB" sz="1200" b="1" dirty="0"/>
                <a:t>Location and Importance</a:t>
              </a:r>
            </a:p>
            <a:p>
              <a:r>
                <a:rPr lang="en-GB" sz="1200" b="1" dirty="0"/>
                <a:t>Location</a:t>
              </a:r>
            </a:p>
            <a:p>
              <a:r>
                <a:rPr lang="en-GB" sz="1200" dirty="0"/>
                <a:t>Located in West Africa on the Gulf of Guinea (Atlantic Ocean). Borders Benin, Niger, Chad and Cameroon. Capital city: Abuja. Largest city: Lagos.</a:t>
              </a:r>
            </a:p>
            <a:p>
              <a:r>
                <a:rPr lang="en-GB" sz="1200" b="1" dirty="0"/>
                <a:t>Why is Nigeria important?</a:t>
              </a:r>
            </a:p>
            <a:p>
              <a:r>
                <a:rPr lang="en-GB" sz="1200" dirty="0"/>
                <a:t>Population: Over 230 million (largest in Africa). Africa's largest economy by GDP. One of the world's largest oil producers. Member of OPEC (Organisation of Petroleum Exporting Countries). Fast-growing regional power influencing trade, politics and culture across Africa.</a:t>
              </a:r>
            </a:p>
          </p:txBody>
        </p:sp>
        <p:sp>
          <p:nvSpPr>
            <p:cNvPr id="7" name="Rectangle 6">
              <a:extLst>
                <a:ext uri="{FF2B5EF4-FFF2-40B4-BE49-F238E27FC236}">
                  <a16:creationId xmlns:a16="http://schemas.microsoft.com/office/drawing/2014/main" id="{1BE14A44-1F04-493F-90C8-714F752C74C5}"/>
                </a:ext>
              </a:extLst>
            </p:cNvPr>
            <p:cNvSpPr/>
            <p:nvPr/>
          </p:nvSpPr>
          <p:spPr>
            <a:xfrm>
              <a:off x="169201" y="472249"/>
              <a:ext cx="3659849" cy="333775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8" name="TextBox 47">
            <a:extLst>
              <a:ext uri="{FF2B5EF4-FFF2-40B4-BE49-F238E27FC236}">
                <a16:creationId xmlns:a16="http://schemas.microsoft.com/office/drawing/2014/main" id="{404916AF-A895-4B66-9BF0-42A8133C1D54}"/>
              </a:ext>
            </a:extLst>
          </p:cNvPr>
          <p:cNvSpPr txBox="1"/>
          <p:nvPr/>
        </p:nvSpPr>
        <p:spPr>
          <a:xfrm>
            <a:off x="136850" y="3935209"/>
            <a:ext cx="4328159" cy="2862322"/>
          </a:xfrm>
          <a:prstGeom prst="rect">
            <a:avLst/>
          </a:prstGeom>
          <a:noFill/>
        </p:spPr>
        <p:txBody>
          <a:bodyPr wrap="square">
            <a:spAutoFit/>
          </a:bodyPr>
          <a:lstStyle/>
          <a:p>
            <a:r>
              <a:rPr lang="en-GB" sz="1200" b="1" dirty="0"/>
              <a:t>Wider Context</a:t>
            </a:r>
          </a:p>
          <a:p>
            <a:r>
              <a:rPr lang="en-GB" sz="1200" b="1" dirty="0"/>
              <a:t>Political</a:t>
            </a:r>
            <a:r>
              <a:rPr lang="en-GB" sz="1200" dirty="0"/>
              <a:t> - Gained independence from UK in 1960.Federal democracy with elected government. Has experienced political instability and corruption, although democracy has become more stable.</a:t>
            </a:r>
          </a:p>
          <a:p>
            <a:r>
              <a:rPr lang="en-GB" sz="1200" b="1" dirty="0"/>
              <a:t>Social</a:t>
            </a:r>
            <a:r>
              <a:rPr lang="en-GB" sz="1200" dirty="0"/>
              <a:t> - More than 250 ethnic groups. Largest groups: Hausa-Fulani (north)Yoruba (south-west)Igbo (south-east) Population is growing rapidly. Large differences in wealth between north and south.</a:t>
            </a:r>
          </a:p>
          <a:p>
            <a:r>
              <a:rPr lang="en-GB" sz="1200" b="1" dirty="0"/>
              <a:t>Cultural</a:t>
            </a:r>
            <a:r>
              <a:rPr lang="en-GB" sz="1200" dirty="0"/>
              <a:t> - Hundreds of languages spoken. English is the official language. Home of Nollywood, the world's second-largest film industry by number of films produced. Major exporter of music, fashion and literature. </a:t>
            </a:r>
          </a:p>
          <a:p>
            <a:r>
              <a:rPr lang="en-GB" sz="1200" b="1" dirty="0"/>
              <a:t>Environmental</a:t>
            </a:r>
            <a:r>
              <a:rPr lang="en-GB" sz="1200" dirty="0"/>
              <a:t> - Tropical climate. Diverse ecosystems including rainforest, savanna and mangroves. Issues: Oil pollution, Deforestation, Desertification in the north, Flooding</a:t>
            </a:r>
          </a:p>
        </p:txBody>
      </p:sp>
      <p:sp>
        <p:nvSpPr>
          <p:cNvPr id="49" name="Rectangle 48">
            <a:extLst>
              <a:ext uri="{FF2B5EF4-FFF2-40B4-BE49-F238E27FC236}">
                <a16:creationId xmlns:a16="http://schemas.microsoft.com/office/drawing/2014/main" id="{43CAB0C9-AE79-47AF-BFF1-270F81A1C308}"/>
              </a:ext>
            </a:extLst>
          </p:cNvPr>
          <p:cNvSpPr/>
          <p:nvPr/>
        </p:nvSpPr>
        <p:spPr>
          <a:xfrm>
            <a:off x="174572" y="3932293"/>
            <a:ext cx="4328159" cy="284438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TextBox 49">
            <a:extLst>
              <a:ext uri="{FF2B5EF4-FFF2-40B4-BE49-F238E27FC236}">
                <a16:creationId xmlns:a16="http://schemas.microsoft.com/office/drawing/2014/main" id="{BF54FE13-EB4E-4059-9270-A08DB198601E}"/>
              </a:ext>
            </a:extLst>
          </p:cNvPr>
          <p:cNvSpPr txBox="1"/>
          <p:nvPr/>
        </p:nvSpPr>
        <p:spPr>
          <a:xfrm>
            <a:off x="3998251" y="503764"/>
            <a:ext cx="3012149" cy="3231654"/>
          </a:xfrm>
          <a:prstGeom prst="rect">
            <a:avLst/>
          </a:prstGeom>
          <a:noFill/>
        </p:spPr>
        <p:txBody>
          <a:bodyPr wrap="square">
            <a:spAutoFit/>
          </a:bodyPr>
          <a:lstStyle/>
          <a:p>
            <a:r>
              <a:rPr lang="en-GB" sz="1200" b="1" dirty="0"/>
              <a:t>Nigeria's Economic Development</a:t>
            </a:r>
          </a:p>
          <a:p>
            <a:r>
              <a:rPr lang="en-GB" sz="1200" dirty="0"/>
              <a:t>Nigeria is a Newly Emerging Economy (NEE) </a:t>
            </a:r>
          </a:p>
          <a:p>
            <a:r>
              <a:rPr lang="en-GB" sz="1200" dirty="0"/>
              <a:t>Rapid economic growth since the 1990s has been driven by: Oil production, Manufacturing, Telecommunications, Financial services, Construction. </a:t>
            </a:r>
          </a:p>
          <a:p>
            <a:r>
              <a:rPr lang="en-GB" sz="1200" dirty="0"/>
              <a:t>GDP has grown significantly although growth fluctuates with oil prices.</a:t>
            </a:r>
            <a:r>
              <a:rPr lang="en-GB" sz="1200" b="1" dirty="0"/>
              <a:t> </a:t>
            </a:r>
          </a:p>
          <a:p>
            <a:r>
              <a:rPr lang="en-GB" sz="1200" b="1" dirty="0"/>
              <a:t>Manufacturing in Nigeria</a:t>
            </a:r>
            <a:r>
              <a:rPr lang="en-GB" sz="1200" dirty="0"/>
              <a:t>. </a:t>
            </a:r>
          </a:p>
          <a:p>
            <a:r>
              <a:rPr lang="en-GB" sz="1200" dirty="0"/>
              <a:t>Today manufacturing accounts for 10% of Nigeria's economy. E.g. Volkswagen.  </a:t>
            </a:r>
          </a:p>
          <a:p>
            <a:r>
              <a:rPr lang="en-GB" sz="1200" dirty="0"/>
              <a:t>Regular paid work gives people an income. Industry stimulates growth in other areas of the supply chain. People pay taxes to the Government. This is an example of the </a:t>
            </a:r>
            <a:r>
              <a:rPr lang="en-GB" sz="1200" b="1" dirty="0"/>
              <a:t>positive</a:t>
            </a:r>
            <a:r>
              <a:rPr lang="en-GB" sz="1200" dirty="0"/>
              <a:t> </a:t>
            </a:r>
            <a:r>
              <a:rPr lang="en-GB" sz="1200" b="1" dirty="0"/>
              <a:t>multiplier effect</a:t>
            </a:r>
          </a:p>
          <a:p>
            <a:endParaRPr lang="en-GB" sz="1200" dirty="0"/>
          </a:p>
        </p:txBody>
      </p:sp>
      <p:sp>
        <p:nvSpPr>
          <p:cNvPr id="51" name="Rectangle 50">
            <a:extLst>
              <a:ext uri="{FF2B5EF4-FFF2-40B4-BE49-F238E27FC236}">
                <a16:creationId xmlns:a16="http://schemas.microsoft.com/office/drawing/2014/main" id="{F9D6160B-B298-4A32-A696-6F0FBBCCB47F}"/>
              </a:ext>
            </a:extLst>
          </p:cNvPr>
          <p:cNvSpPr/>
          <p:nvPr/>
        </p:nvSpPr>
        <p:spPr>
          <a:xfrm>
            <a:off x="3968247" y="457290"/>
            <a:ext cx="3012150" cy="339064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92EA26A4-B2E7-4A6D-89A4-404AB52FADA7}"/>
              </a:ext>
            </a:extLst>
          </p:cNvPr>
          <p:cNvGrpSpPr/>
          <p:nvPr/>
        </p:nvGrpSpPr>
        <p:grpSpPr>
          <a:xfrm>
            <a:off x="7118775" y="1355939"/>
            <a:ext cx="4934025" cy="1706441"/>
            <a:chOff x="7088773" y="457290"/>
            <a:chExt cx="4934025" cy="1706441"/>
          </a:xfrm>
        </p:grpSpPr>
        <p:sp>
          <p:nvSpPr>
            <p:cNvPr id="52" name="Rectangle 51">
              <a:extLst>
                <a:ext uri="{FF2B5EF4-FFF2-40B4-BE49-F238E27FC236}">
                  <a16:creationId xmlns:a16="http://schemas.microsoft.com/office/drawing/2014/main" id="{E990CAB5-2562-4021-9298-B85DA9FA0BDD}"/>
                </a:ext>
              </a:extLst>
            </p:cNvPr>
            <p:cNvSpPr/>
            <p:nvPr/>
          </p:nvSpPr>
          <p:spPr>
            <a:xfrm>
              <a:off x="7088773" y="457290"/>
              <a:ext cx="4934025" cy="1706441"/>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3" name="TextBox 52">
              <a:extLst>
                <a:ext uri="{FF2B5EF4-FFF2-40B4-BE49-F238E27FC236}">
                  <a16:creationId xmlns:a16="http://schemas.microsoft.com/office/drawing/2014/main" id="{C9C9897B-DD6E-45C2-93F6-2D7743386AE8}"/>
                </a:ext>
              </a:extLst>
            </p:cNvPr>
            <p:cNvSpPr txBox="1"/>
            <p:nvPr/>
          </p:nvSpPr>
          <p:spPr>
            <a:xfrm>
              <a:off x="7118776" y="503764"/>
              <a:ext cx="4862879" cy="1569660"/>
            </a:xfrm>
            <a:prstGeom prst="rect">
              <a:avLst/>
            </a:prstGeom>
            <a:noFill/>
          </p:spPr>
          <p:txBody>
            <a:bodyPr wrap="square">
              <a:spAutoFit/>
            </a:bodyPr>
            <a:lstStyle/>
            <a:p>
              <a:r>
                <a:rPr lang="en-GB" sz="1200" b="1" dirty="0"/>
                <a:t>TNCs</a:t>
              </a:r>
              <a:r>
                <a:rPr lang="en-GB" sz="1200" b="1" u="sng" dirty="0"/>
                <a:t> </a:t>
              </a:r>
              <a:r>
                <a:rPr lang="en-GB" sz="1200" dirty="0"/>
                <a:t>:Transnational corporations in Nigeria are: Unilever and Shell</a:t>
              </a:r>
            </a:p>
            <a:p>
              <a:r>
                <a:rPr lang="en-GB" sz="1200" b="1" dirty="0">
                  <a:solidFill>
                    <a:srgbClr val="00B050"/>
                  </a:solidFill>
                </a:rPr>
                <a:t>Advantages</a:t>
              </a:r>
              <a:r>
                <a:rPr lang="en-GB" sz="1200" dirty="0"/>
                <a:t>: creates thousand of jobs, pays taxes to the Nigerian government, develops infrastructure – roads, electricity ports, trains local workers, increases exports, attracts foreign investment </a:t>
              </a:r>
            </a:p>
            <a:p>
              <a:r>
                <a:rPr lang="en-GB" sz="1200" b="1" dirty="0">
                  <a:solidFill>
                    <a:srgbClr val="FF0000"/>
                  </a:solidFill>
                </a:rPr>
                <a:t>Disadvantages</a:t>
              </a:r>
              <a:r>
                <a:rPr lang="en-GB" sz="1200" b="1" u="sng" dirty="0"/>
                <a:t> </a:t>
              </a:r>
              <a:r>
                <a:rPr lang="en-GB" sz="1200" dirty="0"/>
                <a:t>- Oil spills damage farmland and rivers.  Gas flaring causes air pollution. Profits often leave Nigeria. Local communities receive few benefits. Oil theft and conflict have increased. Farming and fishing have declined in polluted areas.</a:t>
              </a:r>
              <a:endParaRPr lang="en-GB" sz="1200" b="1" u="sng" dirty="0"/>
            </a:p>
          </p:txBody>
        </p:sp>
      </p:grpSp>
      <p:sp>
        <p:nvSpPr>
          <p:cNvPr id="54" name="Rectangle 53">
            <a:extLst>
              <a:ext uri="{FF2B5EF4-FFF2-40B4-BE49-F238E27FC236}">
                <a16:creationId xmlns:a16="http://schemas.microsoft.com/office/drawing/2014/main" id="{5EE10CA5-0936-4F52-8E54-8743BE31B513}"/>
              </a:ext>
            </a:extLst>
          </p:cNvPr>
          <p:cNvSpPr/>
          <p:nvPr/>
        </p:nvSpPr>
        <p:spPr>
          <a:xfrm>
            <a:off x="7124569" y="471659"/>
            <a:ext cx="4965311" cy="79076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Political Links </a:t>
            </a:r>
            <a:r>
              <a:rPr lang="en-GB" sz="1200" dirty="0">
                <a:solidFill>
                  <a:schemeClr val="tx1"/>
                </a:solidFill>
              </a:rPr>
              <a:t>– member of African Union, ECOWAS, United Nations, OPEC</a:t>
            </a:r>
          </a:p>
          <a:p>
            <a:r>
              <a:rPr lang="en-GB" sz="1200" dirty="0">
                <a:solidFill>
                  <a:schemeClr val="tx1"/>
                </a:solidFill>
              </a:rPr>
              <a:t>Increasing trade with: China, India, European Union</a:t>
            </a:r>
          </a:p>
          <a:p>
            <a:r>
              <a:rPr lang="en-GB" sz="1200" dirty="0">
                <a:solidFill>
                  <a:schemeClr val="tx1"/>
                </a:solidFill>
              </a:rPr>
              <a:t>China has invested heavily in: railways, airports, roads, power stations</a:t>
            </a:r>
          </a:p>
        </p:txBody>
      </p:sp>
    </p:spTree>
    <p:extLst>
      <p:ext uri="{BB962C8B-B14F-4D97-AF65-F5344CB8AC3E}">
        <p14:creationId xmlns:p14="http://schemas.microsoft.com/office/powerpoint/2010/main" val="40508219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86B4834C-1DAB-4C4C-80B8-7E65783FFD85}"/>
              </a:ext>
            </a:extLst>
          </p:cNvPr>
          <p:cNvGraphicFramePr>
            <a:graphicFrameLocks noGrp="1"/>
          </p:cNvGraphicFramePr>
          <p:nvPr>
            <p:extLst>
              <p:ext uri="{D42A27DB-BD31-4B8C-83A1-F6EECF244321}">
                <p14:modId xmlns:p14="http://schemas.microsoft.com/office/powerpoint/2010/main" val="2704009097"/>
              </p:ext>
            </p:extLst>
          </p:nvPr>
        </p:nvGraphicFramePr>
        <p:xfrm>
          <a:off x="114300" y="590681"/>
          <a:ext cx="4705350" cy="3397117"/>
        </p:xfrm>
        <a:graphic>
          <a:graphicData uri="http://schemas.openxmlformats.org/drawingml/2006/table">
            <a:tbl>
              <a:tblPr firstRow="1" bandRow="1">
                <a:tableStyleId>{21E4AEA4-8DFA-4A89-87EB-49C32662AFE0}</a:tableStyleId>
              </a:tblPr>
              <a:tblGrid>
                <a:gridCol w="4705350">
                  <a:extLst>
                    <a:ext uri="{9D8B030D-6E8A-4147-A177-3AD203B41FA5}">
                      <a16:colId xmlns:a16="http://schemas.microsoft.com/office/drawing/2014/main" val="754654229"/>
                    </a:ext>
                  </a:extLst>
                </a:gridCol>
              </a:tblGrid>
              <a:tr h="316793">
                <a:tc>
                  <a:txBody>
                    <a:bodyPr/>
                    <a:lstStyle/>
                    <a:p>
                      <a:pPr algn="ctr"/>
                      <a:r>
                        <a:rPr lang="en-GB" sz="1200" dirty="0">
                          <a:solidFill>
                            <a:sysClr val="windowText" lastClr="000000"/>
                          </a:solidFill>
                        </a:rPr>
                        <a:t>Economic and Industrial Change in the 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3039151"/>
                  </a:ext>
                </a:extLst>
              </a:tr>
              <a:tr h="308032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Key causes of change: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De-industrialisation</a:t>
                      </a:r>
                      <a:r>
                        <a:rPr lang="en-GB" sz="1200" b="0" dirty="0">
                          <a:solidFill>
                            <a:sysClr val="windowText" lastClr="000000"/>
                          </a:solidFill>
                        </a:rPr>
                        <a:t> is the decline of traditional industries such as manufacturing. This has happened because: machines and technology have replaced many people. Other countries e.g. china can produce cheap goods because labour is less expensive.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Globalisation</a:t>
                      </a:r>
                      <a:r>
                        <a:rPr lang="en-GB" sz="1200" b="0" dirty="0">
                          <a:solidFill>
                            <a:sysClr val="windowText" lastClr="000000"/>
                          </a:solidFill>
                        </a:rPr>
                        <a:t> — is the growth and spread of ideas around the world. Many people now work on global brands in the quaternary sector e.g. in IT. Increased world trade and cheaper imported products have contributed to the decline in UK manufacturing.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Government policies </a:t>
                      </a:r>
                      <a:r>
                        <a:rPr lang="en-GB" sz="1200" b="0" dirty="0">
                          <a:solidFill>
                            <a:sysClr val="windowText" lastClr="000000"/>
                          </a:solidFill>
                        </a:rPr>
                        <a:t>— government decisions on investment in new infrastructure and technology and support for businesses (e.g. tax breaks) affect how well the economy grows.  Membership in government groups, e.g. World Trade Organisation, make it easier for companies in the UK to operate across the world.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8" name="Table 7">
            <a:extLst>
              <a:ext uri="{FF2B5EF4-FFF2-40B4-BE49-F238E27FC236}">
                <a16:creationId xmlns:a16="http://schemas.microsoft.com/office/drawing/2014/main" id="{86B4834C-1DAB-4C4C-80B8-7E65783FFD85}"/>
              </a:ext>
            </a:extLst>
          </p:cNvPr>
          <p:cNvGraphicFramePr>
            <a:graphicFrameLocks noGrp="1"/>
          </p:cNvGraphicFramePr>
          <p:nvPr>
            <p:extLst>
              <p:ext uri="{D42A27DB-BD31-4B8C-83A1-F6EECF244321}">
                <p14:modId xmlns:p14="http://schemas.microsoft.com/office/powerpoint/2010/main" val="2115621605"/>
              </p:ext>
            </p:extLst>
          </p:nvPr>
        </p:nvGraphicFramePr>
        <p:xfrm>
          <a:off x="4972050" y="597418"/>
          <a:ext cx="7016750" cy="3390381"/>
        </p:xfrm>
        <a:graphic>
          <a:graphicData uri="http://schemas.openxmlformats.org/drawingml/2006/table">
            <a:tbl>
              <a:tblPr firstRow="1" bandRow="1">
                <a:tableStyleId>{21E4AEA4-8DFA-4A89-87EB-49C32662AFE0}</a:tableStyleId>
              </a:tblPr>
              <a:tblGrid>
                <a:gridCol w="7016750">
                  <a:extLst>
                    <a:ext uri="{9D8B030D-6E8A-4147-A177-3AD203B41FA5}">
                      <a16:colId xmlns:a16="http://schemas.microsoft.com/office/drawing/2014/main" val="754654229"/>
                    </a:ext>
                  </a:extLst>
                </a:gridCol>
              </a:tblGrid>
              <a:tr h="299151">
                <a:tc>
                  <a:txBody>
                    <a:bodyPr/>
                    <a:lstStyle/>
                    <a:p>
                      <a:pPr algn="ctr"/>
                      <a:r>
                        <a:rPr lang="en-GB" sz="1200" dirty="0">
                          <a:solidFill>
                            <a:sysClr val="windowText" lastClr="000000"/>
                          </a:solidFill>
                        </a:rPr>
                        <a:t>Moving towards a post-industrial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3039151"/>
                  </a:ext>
                </a:extLst>
              </a:tr>
              <a:tr h="30912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A post-industrial economy</a:t>
                      </a:r>
                      <a:r>
                        <a:rPr lang="en-GB" sz="1200" b="0" dirty="0">
                          <a:solidFill>
                            <a:sysClr val="windowText" lastClr="000000"/>
                          </a:solidFill>
                        </a:rPr>
                        <a:t> is where manufacturing industry declines to be replaced by growth in the service sector and quaternary sector. This happened in the UK from the 1970s.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ysClr val="windowText" lastClr="000000"/>
                          </a:solidFill>
                        </a:rPr>
                        <a:t>By 2026, 79% of UK employment was in the tertiary sector and 10% in the quaternary sector.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b="0" dirty="0">
                          <a:solidFill>
                            <a:sysClr val="windowText" lastClr="000000"/>
                          </a:solidFill>
                        </a:rPr>
                        <a:t>9% of employment was in manufacturing compared to 55% in 1900.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Development of information technology </a:t>
                      </a:r>
                      <a:r>
                        <a:rPr lang="en-GB" sz="1200" b="0" dirty="0">
                          <a:solidFill>
                            <a:sysClr val="windowText" lastClr="000000"/>
                          </a:solidFill>
                        </a:rPr>
                        <a:t>the use of IT is a key factor in the UK’s move to a post-industrial economy. Internet access allows people to work from home. Over 1.6 million work in the IT sector. And the UK is one of the world’s leading digital economies.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ysClr val="windowText" lastClr="000000"/>
                          </a:solidFill>
                        </a:rPr>
                        <a:t>Service industries and finance </a:t>
                      </a:r>
                      <a:r>
                        <a:rPr lang="en-GB" sz="1200" b="0" dirty="0">
                          <a:solidFill>
                            <a:sysClr val="windowText" lastClr="000000"/>
                          </a:solidFill>
                        </a:rPr>
                        <a:t>the UK service sector has grown rapidly since 1970s, today is contributes over 79% of the UK’s GDP. Finance is an important part of the service sector the UK is the world’s leading centre of financial services Some, like HSBC, have their global headquarters in the UK. The financial services sector accounts for about 10% of the UK’s GDP.</a:t>
                      </a:r>
                      <a:endParaRPr lang="en-GB" sz="1200" b="1"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dirty="0">
                          <a:solidFill>
                            <a:sysClr val="windowText" lastClr="000000"/>
                          </a:solidFill>
                        </a:rPr>
                        <a:t>Research and development </a:t>
                      </a:r>
                      <a:r>
                        <a:rPr lang="en-GB" sz="1200" b="0" dirty="0">
                          <a:solidFill>
                            <a:sysClr val="windowText" lastClr="000000"/>
                          </a:solidFill>
                        </a:rPr>
                        <a:t>(R&amp;D) is increasing in the UK, making use of the UK’s  highly skilled university graduates – research employs over 60,000 people.  In 2025, nearly £50 billion was spent on R&amp;D in the UK and it is estimated to contribute 3% of the UK’s GDP and it one of the UK’s economy’ main growth areas in the future.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graphicFrame>
        <p:nvGraphicFramePr>
          <p:cNvPr id="3" name="Table 2"/>
          <p:cNvGraphicFramePr>
            <a:graphicFrameLocks noGrp="1"/>
          </p:cNvGraphicFramePr>
          <p:nvPr>
            <p:extLst>
              <p:ext uri="{D42A27DB-BD31-4B8C-83A1-F6EECF244321}">
                <p14:modId xmlns:p14="http://schemas.microsoft.com/office/powerpoint/2010/main" val="3566214059"/>
              </p:ext>
            </p:extLst>
          </p:nvPr>
        </p:nvGraphicFramePr>
        <p:xfrm>
          <a:off x="114300" y="4127500"/>
          <a:ext cx="6172201" cy="2577964"/>
        </p:xfrm>
        <a:graphic>
          <a:graphicData uri="http://schemas.openxmlformats.org/drawingml/2006/table">
            <a:tbl>
              <a:tblPr firstRow="1" bandRow="1">
                <a:tableStyleId>{5C22544A-7EE6-4342-B048-85BDC9FD1C3A}</a:tableStyleId>
              </a:tblPr>
              <a:tblGrid>
                <a:gridCol w="2577916">
                  <a:extLst>
                    <a:ext uri="{9D8B030D-6E8A-4147-A177-3AD203B41FA5}">
                      <a16:colId xmlns:a16="http://schemas.microsoft.com/office/drawing/2014/main" val="2135627477"/>
                    </a:ext>
                  </a:extLst>
                </a:gridCol>
                <a:gridCol w="3594285">
                  <a:extLst>
                    <a:ext uri="{9D8B030D-6E8A-4147-A177-3AD203B41FA5}">
                      <a16:colId xmlns:a16="http://schemas.microsoft.com/office/drawing/2014/main" val="708584236"/>
                    </a:ext>
                  </a:extLst>
                </a:gridCol>
              </a:tblGrid>
              <a:tr h="311103">
                <a:tc gridSpan="2">
                  <a:txBody>
                    <a:bodyPr/>
                    <a:lstStyle/>
                    <a:p>
                      <a:pPr algn="ctr"/>
                      <a:r>
                        <a:rPr lang="en-GB" sz="1200" dirty="0">
                          <a:solidFill>
                            <a:sysClr val="windowText" lastClr="000000"/>
                          </a:solidFill>
                        </a:rPr>
                        <a:t>Environmental impacts of Industry on the physical environment </a:t>
                      </a:r>
                      <a:endParaRPr lang="en-GB" sz="16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020077503"/>
                  </a:ext>
                </a:extLst>
              </a:tr>
              <a:tr h="22668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Large-scale extraction industries such as </a:t>
                      </a:r>
                      <a:r>
                        <a:rPr lang="en-GB" sz="1200" b="1" dirty="0">
                          <a:solidFill>
                            <a:sysClr val="windowText" lastClr="000000"/>
                          </a:solidFill>
                        </a:rPr>
                        <a:t>mining</a:t>
                      </a:r>
                      <a:r>
                        <a:rPr lang="en-GB" sz="1200" dirty="0">
                          <a:solidFill>
                            <a:sysClr val="windowText" lastClr="000000"/>
                          </a:solidFill>
                        </a:rPr>
                        <a:t> and </a:t>
                      </a:r>
                      <a:r>
                        <a:rPr lang="en-GB" sz="1200" b="1" dirty="0">
                          <a:solidFill>
                            <a:sysClr val="windowText" lastClr="000000"/>
                          </a:solidFill>
                        </a:rPr>
                        <a:t>quarrying</a:t>
                      </a:r>
                      <a:r>
                        <a:rPr lang="en-GB" sz="1200" dirty="0">
                          <a:solidFill>
                            <a:sysClr val="windowText" lastClr="000000"/>
                          </a:solidFill>
                        </a:rPr>
                        <a:t> can have an impact on the environment. Quarries have been cut out of the countryside and huge waste tips piled up on the edges of mining settlements. They can destroy natural habitats, pollute water courses and scare the landscape.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Modern </a:t>
                      </a:r>
                      <a:r>
                        <a:rPr lang="en-GB" sz="1200" b="1" dirty="0">
                          <a:solidFill>
                            <a:sysClr val="windowText" lastClr="000000"/>
                          </a:solidFill>
                        </a:rPr>
                        <a:t>manufacturing industries </a:t>
                      </a:r>
                      <a:r>
                        <a:rPr lang="en-GB" sz="1200" dirty="0">
                          <a:solidFill>
                            <a:sysClr val="windowText" lastClr="000000"/>
                          </a:solidFill>
                        </a:rPr>
                        <a:t>have an effect on both the landscape and the environment. Manufacturing plants can look very dull and uninteresting and can have a negative visual effect on the landscape. Industrial processes can cause air and water pollution, as well as degrading the soil. The transport of raw materials and manufacturing products is usually by road, which increases levels of air pollution and damage to the environment when roads are widened or new ones built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71950743"/>
                  </a:ext>
                </a:extLst>
              </a:tr>
            </a:tbl>
          </a:graphicData>
        </a:graphic>
      </p:graphicFrame>
      <p:graphicFrame>
        <p:nvGraphicFramePr>
          <p:cNvPr id="4" name="Table 3">
            <a:extLst>
              <a:ext uri="{FF2B5EF4-FFF2-40B4-BE49-F238E27FC236}">
                <a16:creationId xmlns:a16="http://schemas.microsoft.com/office/drawing/2014/main" id="{431F0C5C-E4B9-4782-A968-81AFEAA7230C}"/>
              </a:ext>
            </a:extLst>
          </p:cNvPr>
          <p:cNvGraphicFramePr>
            <a:graphicFrameLocks noGrp="1"/>
          </p:cNvGraphicFramePr>
          <p:nvPr>
            <p:extLst>
              <p:ext uri="{D42A27DB-BD31-4B8C-83A1-F6EECF244321}">
                <p14:modId xmlns:p14="http://schemas.microsoft.com/office/powerpoint/2010/main" val="3320975185"/>
              </p:ext>
            </p:extLst>
          </p:nvPr>
        </p:nvGraphicFramePr>
        <p:xfrm>
          <a:off x="6359527" y="4127500"/>
          <a:ext cx="5629273" cy="2577964"/>
        </p:xfrm>
        <a:graphic>
          <a:graphicData uri="http://schemas.openxmlformats.org/drawingml/2006/table">
            <a:tbl>
              <a:tblPr firstRow="1" bandRow="1">
                <a:tableStyleId>{21E4AEA4-8DFA-4A89-87EB-49C32662AFE0}</a:tableStyleId>
              </a:tblPr>
              <a:tblGrid>
                <a:gridCol w="5629273">
                  <a:extLst>
                    <a:ext uri="{9D8B030D-6E8A-4147-A177-3AD203B41FA5}">
                      <a16:colId xmlns:a16="http://schemas.microsoft.com/office/drawing/2014/main" val="754654229"/>
                    </a:ext>
                  </a:extLst>
                </a:gridCol>
              </a:tblGrid>
              <a:tr h="297457">
                <a:tc>
                  <a:txBody>
                    <a:bodyPr/>
                    <a:lstStyle/>
                    <a:p>
                      <a:pPr algn="ctr"/>
                      <a:r>
                        <a:rPr lang="en-GB" sz="1200" dirty="0">
                          <a:solidFill>
                            <a:sysClr val="windowText" lastClr="000000"/>
                          </a:solidFill>
                        </a:rPr>
                        <a:t>UK Science and Business Parks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3039151"/>
                  </a:ext>
                </a:extLst>
              </a:tr>
              <a:tr h="228050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A </a:t>
                      </a:r>
                      <a:r>
                        <a:rPr lang="en-GB" sz="1200" b="1" dirty="0">
                          <a:solidFill>
                            <a:sysClr val="windowText" lastClr="000000"/>
                          </a:solidFill>
                        </a:rPr>
                        <a:t>science park </a:t>
                      </a:r>
                      <a:r>
                        <a:rPr lang="en-GB" sz="1200" b="0" dirty="0">
                          <a:solidFill>
                            <a:sysClr val="windowText" lastClr="000000"/>
                          </a:solidFill>
                        </a:rPr>
                        <a:t>is a group of scientific and technical knowledge-based businesses located on a single site. Most are associated with universities, enabling them to use research facilities and employ skilled graduates. Science parks may also include support services such as financial services and marketing. Science parks often have: Good transport links – close to motorways/ railway / airports. Excellent links with universities. Attractive location with green areas.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solidFill>
                          <a:sysClr val="windowText" lastClr="000000"/>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A </a:t>
                      </a:r>
                      <a:r>
                        <a:rPr lang="en-GB" sz="1200" b="1" dirty="0">
                          <a:solidFill>
                            <a:sysClr val="windowText" lastClr="000000"/>
                          </a:solidFill>
                        </a:rPr>
                        <a:t>business park </a:t>
                      </a:r>
                      <a:r>
                        <a:rPr lang="en-GB" sz="1200" b="0" dirty="0">
                          <a:solidFill>
                            <a:sysClr val="windowText" lastClr="000000"/>
                          </a:solidFill>
                        </a:rPr>
                        <a:t>is an area of land occupied by a cluster of businesses. Business parks are usually located on the edges of towns because: land tends to be cheaper than in town centres and with more land, it may be possible to extend businesses. Access is also better with less congestion. Businesses can benefit by working together.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bl>
          </a:graphicData>
        </a:graphic>
      </p:graphicFrame>
      <p:sp>
        <p:nvSpPr>
          <p:cNvPr id="9" name="Title 1">
            <a:extLst>
              <a:ext uri="{FF2B5EF4-FFF2-40B4-BE49-F238E27FC236}">
                <a16:creationId xmlns:a16="http://schemas.microsoft.com/office/drawing/2014/main" id="{77F6A7DF-80B6-4A73-ADD2-4C4FE614E4AF}"/>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The Changing Economy of the UK Year 11 HT3</a:t>
            </a:r>
          </a:p>
        </p:txBody>
      </p:sp>
    </p:spTree>
    <p:extLst>
      <p:ext uri="{BB962C8B-B14F-4D97-AF65-F5344CB8AC3E}">
        <p14:creationId xmlns:p14="http://schemas.microsoft.com/office/powerpoint/2010/main" val="15135189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3284146453"/>
              </p:ext>
            </p:extLst>
          </p:nvPr>
        </p:nvGraphicFramePr>
        <p:xfrm>
          <a:off x="169334" y="584943"/>
          <a:ext cx="5698066" cy="2855343"/>
        </p:xfrm>
        <a:graphic>
          <a:graphicData uri="http://schemas.openxmlformats.org/drawingml/2006/table">
            <a:tbl>
              <a:tblPr firstRow="1" bandRow="1">
                <a:tableStyleId>{5C22544A-7EE6-4342-B048-85BDC9FD1C3A}</a:tableStyleId>
              </a:tblPr>
              <a:tblGrid>
                <a:gridCol w="5698066">
                  <a:extLst>
                    <a:ext uri="{9D8B030D-6E8A-4147-A177-3AD203B41FA5}">
                      <a16:colId xmlns:a16="http://schemas.microsoft.com/office/drawing/2014/main" val="3516340079"/>
                    </a:ext>
                  </a:extLst>
                </a:gridCol>
              </a:tblGrid>
              <a:tr h="263034">
                <a:tc>
                  <a:txBody>
                    <a:bodyPr/>
                    <a:lstStyle/>
                    <a:p>
                      <a:pPr algn="ctr"/>
                      <a:r>
                        <a:rPr lang="en-GB" sz="1200" dirty="0">
                          <a:solidFill>
                            <a:schemeClr val="tx1"/>
                          </a:solidFill>
                        </a:rPr>
                        <a:t>How can industrial development be more sustainable?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2907850"/>
                  </a:ext>
                </a:extLst>
              </a:tr>
              <a:tr h="2581023">
                <a:tc>
                  <a:txBody>
                    <a:bodyPr/>
                    <a:lstStyle/>
                    <a:p>
                      <a:r>
                        <a:rPr lang="en-GB" sz="1200" dirty="0"/>
                        <a:t>Today there is a much greater concern about the need for industries to be environmentally sustainable. This can be achieved in a number of ways. </a:t>
                      </a:r>
                    </a:p>
                    <a:p>
                      <a:r>
                        <a:rPr lang="en-GB" sz="1200" dirty="0"/>
                        <a:t>• Technology can be used to reduce harmful emissions from power stations and heavy industry. </a:t>
                      </a:r>
                    </a:p>
                    <a:p>
                      <a:r>
                        <a:rPr lang="en-GB" sz="1200" dirty="0"/>
                        <a:t>• Desulphurisation can remove harmful gases such as sulphur dioxide and nitrogen oxide from power station chimneys. </a:t>
                      </a:r>
                    </a:p>
                    <a:p>
                      <a:r>
                        <a:rPr lang="en-GB" sz="1200" dirty="0"/>
                        <a:t>• Stricter environmental targets put in place for industry on water quality, air pollution and landscape damage. </a:t>
                      </a:r>
                    </a:p>
                    <a:p>
                      <a:r>
                        <a:rPr lang="en-GB" sz="1200" dirty="0"/>
                        <a:t>• Heavy fines imposed when an industrial pollution incident occurs. </a:t>
                      </a:r>
                    </a:p>
                    <a:p>
                      <a:r>
                        <a:rPr lang="en-GB" sz="1200" b="1" dirty="0">
                          <a:solidFill>
                            <a:sysClr val="windowText" lastClr="000000"/>
                          </a:solidFill>
                        </a:rPr>
                        <a:t>Quarrying</a:t>
                      </a:r>
                      <a:r>
                        <a:rPr lang="en-GB" sz="1200" dirty="0">
                          <a:solidFill>
                            <a:sysClr val="windowText" lastClr="000000"/>
                          </a:solidFill>
                        </a:rPr>
                        <a:t> can be made more sustainable with:</a:t>
                      </a:r>
                    </a:p>
                    <a:p>
                      <a:r>
                        <a:rPr lang="en-GB" sz="1200" dirty="0"/>
                        <a:t>• </a:t>
                      </a:r>
                      <a:r>
                        <a:rPr lang="en-GB" sz="1200" dirty="0">
                          <a:solidFill>
                            <a:sysClr val="windowText" lastClr="000000"/>
                          </a:solidFill>
                        </a:rPr>
                        <a:t>Strict controls on blasting and removal of dust from roads and landscaping</a:t>
                      </a:r>
                    </a:p>
                    <a:p>
                      <a:r>
                        <a:rPr lang="en-GB" sz="1200" dirty="0"/>
                        <a:t>• </a:t>
                      </a:r>
                      <a:r>
                        <a:rPr lang="en-GB" sz="1200" dirty="0">
                          <a:solidFill>
                            <a:sysClr val="windowText" lastClr="000000"/>
                          </a:solidFill>
                        </a:rPr>
                        <a:t>Recycling is encouraged</a:t>
                      </a:r>
                    </a:p>
                    <a:p>
                      <a:r>
                        <a:rPr lang="en-GB" sz="1200" dirty="0"/>
                        <a:t>• </a:t>
                      </a:r>
                      <a:r>
                        <a:rPr lang="en-GB" sz="1200" dirty="0">
                          <a:solidFill>
                            <a:sysClr val="windowText" lastClr="000000"/>
                          </a:solidFill>
                        </a:rPr>
                        <a:t>Companies are expected to restore of improve a quarry after it has been used.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759233"/>
                  </a:ext>
                </a:extLst>
              </a:tr>
            </a:tbl>
          </a:graphicData>
        </a:graphic>
      </p:graphicFrame>
      <p:graphicFrame>
        <p:nvGraphicFramePr>
          <p:cNvPr id="2" name="Table 1">
            <a:extLst>
              <a:ext uri="{FF2B5EF4-FFF2-40B4-BE49-F238E27FC236}">
                <a16:creationId xmlns:a16="http://schemas.microsoft.com/office/drawing/2014/main" id="{99D6FA3D-7776-4715-9BAE-CF2C739B9A2D}"/>
              </a:ext>
            </a:extLst>
          </p:cNvPr>
          <p:cNvGraphicFramePr>
            <a:graphicFrameLocks noGrp="1"/>
          </p:cNvGraphicFramePr>
          <p:nvPr>
            <p:extLst>
              <p:ext uri="{D42A27DB-BD31-4B8C-83A1-F6EECF244321}">
                <p14:modId xmlns:p14="http://schemas.microsoft.com/office/powerpoint/2010/main" val="621298415"/>
              </p:ext>
            </p:extLst>
          </p:nvPr>
        </p:nvGraphicFramePr>
        <p:xfrm>
          <a:off x="6010275" y="571405"/>
          <a:ext cx="6012390" cy="1645920"/>
        </p:xfrm>
        <a:graphic>
          <a:graphicData uri="http://schemas.openxmlformats.org/drawingml/2006/table">
            <a:tbl>
              <a:tblPr firstRow="1" bandRow="1">
                <a:tableStyleId>{5C22544A-7EE6-4342-B048-85BDC9FD1C3A}</a:tableStyleId>
              </a:tblPr>
              <a:tblGrid>
                <a:gridCol w="6012390">
                  <a:extLst>
                    <a:ext uri="{9D8B030D-6E8A-4147-A177-3AD203B41FA5}">
                      <a16:colId xmlns:a16="http://schemas.microsoft.com/office/drawing/2014/main" val="3516340079"/>
                    </a:ext>
                  </a:extLst>
                </a:gridCol>
              </a:tblGrid>
              <a:tr h="252413">
                <a:tc>
                  <a:txBody>
                    <a:bodyPr/>
                    <a:lstStyle/>
                    <a:p>
                      <a:pPr algn="ctr"/>
                      <a:r>
                        <a:rPr lang="en-GB" sz="1200" dirty="0">
                          <a:solidFill>
                            <a:schemeClr val="tx1"/>
                          </a:solidFill>
                        </a:rPr>
                        <a:t>Named Example: Torr Quarry, Somerset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72907850"/>
                  </a:ext>
                </a:extLst>
              </a:tr>
              <a:tr h="1343688">
                <a:tc>
                  <a:txBody>
                    <a:bodyPr/>
                    <a:lstStyle/>
                    <a:p>
                      <a:r>
                        <a:rPr lang="en-GB" sz="1200" dirty="0">
                          <a:solidFill>
                            <a:schemeClr val="tx1"/>
                          </a:solidFill>
                        </a:rPr>
                        <a:t>Torr Quarry is an example of how modern industry can be more environmentally sustainable. </a:t>
                      </a:r>
                      <a:r>
                        <a:rPr lang="en-GB" sz="1200" dirty="0"/>
                        <a:t>Torr Quarry is a limestone quarry in the Mendip Hills. It employs over 100 people and contributes more than £15 million towards the local economy each year. </a:t>
                      </a:r>
                    </a:p>
                    <a:p>
                      <a:r>
                        <a:rPr lang="en-GB" sz="1200" dirty="0"/>
                        <a:t>• The quarry is being restored to create wildlife lakes</a:t>
                      </a:r>
                    </a:p>
                    <a:p>
                      <a:r>
                        <a:rPr lang="en-GB" sz="1200" dirty="0"/>
                        <a:t>• 200 acres of the site have already been landscaped</a:t>
                      </a:r>
                    </a:p>
                    <a:p>
                      <a:r>
                        <a:rPr lang="en-GB" sz="1200" dirty="0"/>
                        <a:t>• Regular monitoring of noise, vibration, dust and water quality.</a:t>
                      </a:r>
                    </a:p>
                    <a:p>
                      <a:r>
                        <a:rPr lang="en-GB" sz="1200" dirty="0"/>
                        <a:t>• Rail transport of quarried rock minimises the impact om local roads.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21759233"/>
                  </a:ext>
                </a:extLst>
              </a:tr>
            </a:tbl>
          </a:graphicData>
        </a:graphic>
      </p:graphicFrame>
      <p:graphicFrame>
        <p:nvGraphicFramePr>
          <p:cNvPr id="3" name="Table 8">
            <a:extLst>
              <a:ext uri="{FF2B5EF4-FFF2-40B4-BE49-F238E27FC236}">
                <a16:creationId xmlns:a16="http://schemas.microsoft.com/office/drawing/2014/main" id="{C3912506-DDBF-4AA2-96CD-FB133E75B4ED}"/>
              </a:ext>
            </a:extLst>
          </p:cNvPr>
          <p:cNvGraphicFramePr>
            <a:graphicFrameLocks noGrp="1"/>
          </p:cNvGraphicFramePr>
          <p:nvPr>
            <p:extLst>
              <p:ext uri="{D42A27DB-BD31-4B8C-83A1-F6EECF244321}">
                <p14:modId xmlns:p14="http://schemas.microsoft.com/office/powerpoint/2010/main" val="3541019244"/>
              </p:ext>
            </p:extLst>
          </p:nvPr>
        </p:nvGraphicFramePr>
        <p:xfrm>
          <a:off x="6010274" y="2270559"/>
          <a:ext cx="6012391" cy="1174933"/>
        </p:xfrm>
        <a:graphic>
          <a:graphicData uri="http://schemas.openxmlformats.org/drawingml/2006/table">
            <a:tbl>
              <a:tblPr firstRow="1" bandRow="1">
                <a:tableStyleId>{5C22544A-7EE6-4342-B048-85BDC9FD1C3A}</a:tableStyleId>
              </a:tblPr>
              <a:tblGrid>
                <a:gridCol w="6012391">
                  <a:extLst>
                    <a:ext uri="{9D8B030D-6E8A-4147-A177-3AD203B41FA5}">
                      <a16:colId xmlns:a16="http://schemas.microsoft.com/office/drawing/2014/main" val="3340496060"/>
                    </a:ext>
                  </a:extLst>
                </a:gridCol>
              </a:tblGrid>
              <a:tr h="257829">
                <a:tc>
                  <a:txBody>
                    <a:bodyPr/>
                    <a:lstStyle/>
                    <a:p>
                      <a:pPr algn="ctr"/>
                      <a:r>
                        <a:rPr lang="en-GB" sz="1200" dirty="0">
                          <a:solidFill>
                            <a:sysClr val="windowText" lastClr="000000"/>
                          </a:solidFill>
                        </a:rPr>
                        <a:t>North-South Divide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471708"/>
                  </a:ext>
                </a:extLst>
              </a:tr>
              <a:tr h="900613">
                <a:tc>
                  <a:txBody>
                    <a:bodyPr/>
                    <a:lstStyle/>
                    <a:p>
                      <a:r>
                        <a:rPr lang="en-GB" sz="1200" b="1" dirty="0">
                          <a:solidFill>
                            <a:sysClr val="windowText" lastClr="000000"/>
                          </a:solidFill>
                        </a:rPr>
                        <a:t>What is the north-south divide?</a:t>
                      </a:r>
                    </a:p>
                    <a:p>
                      <a:r>
                        <a:rPr lang="en-GB" sz="1200" dirty="0">
                          <a:solidFill>
                            <a:sysClr val="windowText" lastClr="000000"/>
                          </a:solidFill>
                        </a:rPr>
                        <a:t>It refers to a real of imagined cultural and economic differences between the south of England and the rest of the UK. In general the south enjoys high incomes and longer life expectancy., But the south also has higher house process and more traffic congestion.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691109"/>
                  </a:ext>
                </a:extLst>
              </a:tr>
            </a:tbl>
          </a:graphicData>
        </a:graphic>
      </p:graphicFrame>
      <p:graphicFrame>
        <p:nvGraphicFramePr>
          <p:cNvPr id="10" name="Table 8">
            <a:extLst>
              <a:ext uri="{FF2B5EF4-FFF2-40B4-BE49-F238E27FC236}">
                <a16:creationId xmlns:a16="http://schemas.microsoft.com/office/drawing/2014/main" id="{34858134-B427-4FA2-B354-62CE675F0F78}"/>
              </a:ext>
            </a:extLst>
          </p:cNvPr>
          <p:cNvGraphicFramePr>
            <a:graphicFrameLocks noGrp="1"/>
          </p:cNvGraphicFramePr>
          <p:nvPr>
            <p:extLst>
              <p:ext uri="{D42A27DB-BD31-4B8C-83A1-F6EECF244321}">
                <p14:modId xmlns:p14="http://schemas.microsoft.com/office/powerpoint/2010/main" val="1000180762"/>
              </p:ext>
            </p:extLst>
          </p:nvPr>
        </p:nvGraphicFramePr>
        <p:xfrm>
          <a:off x="169334" y="3577800"/>
          <a:ext cx="2565399" cy="3154681"/>
        </p:xfrm>
        <a:graphic>
          <a:graphicData uri="http://schemas.openxmlformats.org/drawingml/2006/table">
            <a:tbl>
              <a:tblPr firstRow="1" bandRow="1">
                <a:tableStyleId>{5C22544A-7EE6-4342-B048-85BDC9FD1C3A}</a:tableStyleId>
              </a:tblPr>
              <a:tblGrid>
                <a:gridCol w="2565399">
                  <a:extLst>
                    <a:ext uri="{9D8B030D-6E8A-4147-A177-3AD203B41FA5}">
                      <a16:colId xmlns:a16="http://schemas.microsoft.com/office/drawing/2014/main" val="3340496060"/>
                    </a:ext>
                  </a:extLst>
                </a:gridCol>
              </a:tblGrid>
              <a:tr h="313788">
                <a:tc>
                  <a:txBody>
                    <a:bodyPr/>
                    <a:lstStyle/>
                    <a:p>
                      <a:pPr algn="ctr"/>
                      <a:r>
                        <a:rPr lang="en-GB" sz="1200" dirty="0">
                          <a:solidFill>
                            <a:sysClr val="windowText" lastClr="000000"/>
                          </a:solidFill>
                        </a:rPr>
                        <a:t>Why is there a north-south divide?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471708"/>
                  </a:ext>
                </a:extLst>
              </a:tr>
              <a:tr h="2840893">
                <a:tc>
                  <a:txBody>
                    <a:bodyPr/>
                    <a:lstStyle/>
                    <a:p>
                      <a:r>
                        <a:rPr lang="en-GB" sz="1200" dirty="0"/>
                        <a:t>• </a:t>
                      </a:r>
                      <a:r>
                        <a:rPr lang="en-GB" sz="1200" dirty="0">
                          <a:solidFill>
                            <a:sysClr val="windowText" lastClr="000000"/>
                          </a:solidFill>
                        </a:rPr>
                        <a:t>During the Industrial Revolution, the UK’s growth was centred on coalfields, heavy industries and engineering in northern England, Wales and Scotland. </a:t>
                      </a:r>
                    </a:p>
                    <a:p>
                      <a:r>
                        <a:rPr lang="en-GB" sz="1200" dirty="0"/>
                        <a:t>• </a:t>
                      </a:r>
                      <a:r>
                        <a:rPr lang="en-GB" sz="1200" dirty="0">
                          <a:solidFill>
                            <a:sysClr val="windowText" lastClr="000000"/>
                          </a:solidFill>
                        </a:rPr>
                        <a:t>Since 1970s, many industries have declined, reducing prosperity in those areas. </a:t>
                      </a:r>
                    </a:p>
                    <a:p>
                      <a:r>
                        <a:rPr lang="en-GB" sz="1200" dirty="0"/>
                        <a:t>• </a:t>
                      </a:r>
                      <a:r>
                        <a:rPr lang="en-GB" sz="1200" dirty="0">
                          <a:solidFill>
                            <a:sysClr val="windowText" lastClr="000000"/>
                          </a:solidFill>
                        </a:rPr>
                        <a:t>London and the South East developed rapidly due to a fast-growing service sector.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691109"/>
                  </a:ext>
                </a:extLst>
              </a:tr>
            </a:tbl>
          </a:graphicData>
        </a:graphic>
      </p:graphicFrame>
      <p:graphicFrame>
        <p:nvGraphicFramePr>
          <p:cNvPr id="12" name="Table 8">
            <a:extLst>
              <a:ext uri="{FF2B5EF4-FFF2-40B4-BE49-F238E27FC236}">
                <a16:creationId xmlns:a16="http://schemas.microsoft.com/office/drawing/2014/main" id="{4BD9E7D9-2A69-4AA7-877F-5136841F3A0C}"/>
              </a:ext>
            </a:extLst>
          </p:cNvPr>
          <p:cNvGraphicFramePr>
            <a:graphicFrameLocks noGrp="1"/>
          </p:cNvGraphicFramePr>
          <p:nvPr>
            <p:extLst>
              <p:ext uri="{D42A27DB-BD31-4B8C-83A1-F6EECF244321}">
                <p14:modId xmlns:p14="http://schemas.microsoft.com/office/powerpoint/2010/main" val="1998831452"/>
              </p:ext>
            </p:extLst>
          </p:nvPr>
        </p:nvGraphicFramePr>
        <p:xfrm>
          <a:off x="2819400" y="3577801"/>
          <a:ext cx="9203266" cy="3154681"/>
        </p:xfrm>
        <a:graphic>
          <a:graphicData uri="http://schemas.openxmlformats.org/drawingml/2006/table">
            <a:tbl>
              <a:tblPr firstRow="1" bandRow="1">
                <a:tableStyleId>{5C22544A-7EE6-4342-B048-85BDC9FD1C3A}</a:tableStyleId>
              </a:tblPr>
              <a:tblGrid>
                <a:gridCol w="9203266">
                  <a:extLst>
                    <a:ext uri="{9D8B030D-6E8A-4147-A177-3AD203B41FA5}">
                      <a16:colId xmlns:a16="http://schemas.microsoft.com/office/drawing/2014/main" val="3340496060"/>
                    </a:ext>
                  </a:extLst>
                </a:gridCol>
              </a:tblGrid>
              <a:tr h="277178">
                <a:tc>
                  <a:txBody>
                    <a:bodyPr/>
                    <a:lstStyle/>
                    <a:p>
                      <a:pPr algn="ctr"/>
                      <a:r>
                        <a:rPr lang="en-GB" sz="1200" dirty="0">
                          <a:solidFill>
                            <a:sysClr val="windowText" lastClr="000000"/>
                          </a:solidFill>
                        </a:rPr>
                        <a:t>How can regional strategies address the north-south divide?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79471708"/>
                  </a:ext>
                </a:extLst>
              </a:tr>
              <a:tr h="2877503">
                <a:tc>
                  <a:txBody>
                    <a:bodyPr/>
                    <a:lstStyle/>
                    <a:p>
                      <a:r>
                        <a:rPr lang="en-GB" sz="1200" b="1" dirty="0"/>
                        <a:t>Local Enterprise Partnerships (LEPs)</a:t>
                      </a:r>
                      <a:r>
                        <a:rPr lang="en-GB" sz="1200" dirty="0"/>
                        <a:t> were partnerships between local authorities and businesses that aimed to encourage investment, improve skills and create jobs. Since </a:t>
                      </a:r>
                      <a:r>
                        <a:rPr lang="en-GB" sz="1200" b="1" dirty="0"/>
                        <a:t>2024</a:t>
                      </a:r>
                      <a:r>
                        <a:rPr lang="en-GB" sz="1200" dirty="0"/>
                        <a:t>, most LEP responsibilities have been transferred to </a:t>
                      </a:r>
                      <a:r>
                        <a:rPr lang="en-GB" sz="1200" b="1" dirty="0"/>
                        <a:t>local and combined authorities</a:t>
                      </a:r>
                      <a:r>
                        <a:rPr lang="en-GB" sz="1200" dirty="0"/>
                        <a:t>, giving councils a greater role in supporting economic growth.</a:t>
                      </a:r>
                    </a:p>
                    <a:p>
                      <a:r>
                        <a:rPr lang="en-GB" sz="1200" b="1" dirty="0">
                          <a:solidFill>
                            <a:sysClr val="windowText" lastClr="000000"/>
                          </a:solidFill>
                        </a:rPr>
                        <a:t>Lancashire LEP will: </a:t>
                      </a:r>
                      <a:r>
                        <a:rPr lang="en-GB" sz="1200" dirty="0">
                          <a:solidFill>
                            <a:sysClr val="windowText" lastClr="000000"/>
                          </a:solidFill>
                        </a:rPr>
                        <a:t>promote new businesses and create 50,000 new jobs by 2023. Improve transport with £20 million investment. Extend superfast broadband across 97% of the region. Create 6,000 high-skilled jobs in Enterprise Zones at Samlesbury and Warton. </a:t>
                      </a:r>
                    </a:p>
                    <a:p>
                      <a:endParaRPr lang="en-GB" sz="1200" b="1" dirty="0"/>
                    </a:p>
                    <a:p>
                      <a:r>
                        <a:rPr lang="en-GB" sz="1200" b="1" dirty="0"/>
                        <a:t>Enterprise Zones</a:t>
                      </a:r>
                      <a:r>
                        <a:rPr lang="en-GB" sz="1200" dirty="0"/>
                        <a:t> encourage new businesses and jobs by offering incentives such as </a:t>
                      </a:r>
                      <a:r>
                        <a:rPr lang="en-GB" sz="1200" b="1" dirty="0"/>
                        <a:t>business rate discounts</a:t>
                      </a:r>
                      <a:r>
                        <a:rPr lang="en-GB" sz="1200" dirty="0"/>
                        <a:t>, </a:t>
                      </a:r>
                      <a:r>
                        <a:rPr lang="en-GB" sz="1200" b="1" dirty="0"/>
                        <a:t>simpler planning rules</a:t>
                      </a:r>
                      <a:r>
                        <a:rPr lang="en-GB" sz="1200" dirty="0"/>
                        <a:t> and </a:t>
                      </a:r>
                      <a:r>
                        <a:rPr lang="en-GB" sz="1200" b="1" dirty="0"/>
                        <a:t>high-speed broadband</a:t>
                      </a:r>
                      <a:r>
                        <a:rPr lang="en-GB" sz="1200" dirty="0"/>
                        <a:t>. They are designed to attract investment and regenerate deprived areas.</a:t>
                      </a:r>
                    </a:p>
                    <a:p>
                      <a:endParaRPr lang="en-GB" sz="1200" dirty="0"/>
                    </a:p>
                    <a:p>
                      <a:r>
                        <a:rPr lang="en-GB" sz="1200" dirty="0"/>
                        <a:t>The </a:t>
                      </a:r>
                      <a:r>
                        <a:rPr lang="en-GB" sz="1200" b="1" dirty="0"/>
                        <a:t>Northern Powerhouse</a:t>
                      </a:r>
                      <a:r>
                        <a:rPr lang="en-GB" sz="1200" dirty="0"/>
                        <a:t> aims to reduce the economic gap between </a:t>
                      </a:r>
                      <a:r>
                        <a:rPr lang="en-GB" sz="1200" b="1" dirty="0"/>
                        <a:t>northern England and London</a:t>
                      </a:r>
                      <a:r>
                        <a:rPr lang="en-GB" sz="1200" dirty="0"/>
                        <a:t> by improving transport, investing in science and technology, and giving more decision-making powers to regional mayors. Projects include </a:t>
                      </a:r>
                      <a:r>
                        <a:rPr lang="en-GB" sz="1200" b="1" dirty="0"/>
                        <a:t>HS2 (partly cancelled)</a:t>
                      </a:r>
                      <a:r>
                        <a:rPr lang="en-GB" sz="1200" dirty="0"/>
                        <a:t>, </a:t>
                      </a:r>
                      <a:r>
                        <a:rPr lang="en-GB" sz="1200" b="1" dirty="0"/>
                        <a:t>Northern Powerhouse Rail (planned)</a:t>
                      </a:r>
                      <a:r>
                        <a:rPr lang="en-GB" sz="1200" dirty="0"/>
                        <a:t> and improvements to local rail and road networks.</a:t>
                      </a:r>
                    </a:p>
                    <a:p>
                      <a:endParaRPr lang="en-GB" sz="1200" dirty="0"/>
                    </a:p>
                    <a:p>
                      <a:r>
                        <a:rPr lang="en-GB" sz="1200" b="1" dirty="0"/>
                        <a:t>Investment in industry and innovation - </a:t>
                      </a:r>
                      <a:r>
                        <a:rPr lang="en-GB" sz="1200" dirty="0"/>
                        <a:t>Growth of </a:t>
                      </a:r>
                      <a:r>
                        <a:rPr lang="en-GB" sz="1200" b="1" dirty="0"/>
                        <a:t>science parks, technology hubs and research centres</a:t>
                      </a:r>
                      <a:r>
                        <a:rPr lang="en-GB" sz="1200" dirty="0"/>
                        <a:t> in northern cities (e.g. Manchester, Leeds).  Government funding for </a:t>
                      </a:r>
                      <a:r>
                        <a:rPr lang="en-GB" sz="1200" b="1" dirty="0"/>
                        <a:t>high-tech and green industries</a:t>
                      </a:r>
                      <a:r>
                        <a:rPr lang="en-GB" sz="1200" dirty="0"/>
                        <a:t> to replace lost manufacturing jobs. Aim: create higher-skilled, better-paid jobs.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824691109"/>
                  </a:ext>
                </a:extLst>
              </a:tr>
            </a:tbl>
          </a:graphicData>
        </a:graphic>
      </p:graphicFrame>
      <p:pic>
        <p:nvPicPr>
          <p:cNvPr id="5" name="Picture 4"/>
          <p:cNvPicPr>
            <a:picLocks noChangeAspect="1"/>
          </p:cNvPicPr>
          <p:nvPr/>
        </p:nvPicPr>
        <p:blipFill rotWithShape="1">
          <a:blip r:embed="rId2"/>
          <a:srcRect l="15778" t="42268" r="51914" b="22986"/>
          <a:stretch/>
        </p:blipFill>
        <p:spPr>
          <a:xfrm>
            <a:off x="1565716" y="5970343"/>
            <a:ext cx="1001284" cy="605427"/>
          </a:xfrm>
          <a:prstGeom prst="rect">
            <a:avLst/>
          </a:prstGeom>
        </p:spPr>
      </p:pic>
      <p:sp>
        <p:nvSpPr>
          <p:cNvPr id="9" name="Title 1">
            <a:extLst>
              <a:ext uri="{FF2B5EF4-FFF2-40B4-BE49-F238E27FC236}">
                <a16:creationId xmlns:a16="http://schemas.microsoft.com/office/drawing/2014/main" id="{0DBA3D34-23BA-459D-A12D-E6293341D313}"/>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The Changing Economy of the UK Year 11 HT3</a:t>
            </a:r>
          </a:p>
        </p:txBody>
      </p:sp>
    </p:spTree>
    <p:extLst>
      <p:ext uri="{BB962C8B-B14F-4D97-AF65-F5344CB8AC3E}">
        <p14:creationId xmlns:p14="http://schemas.microsoft.com/office/powerpoint/2010/main" val="29601720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Image result for earthquake clipar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00547" y="-214599"/>
            <a:ext cx="80317" cy="4571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34" name="Table 33">
            <a:extLst>
              <a:ext uri="{FF2B5EF4-FFF2-40B4-BE49-F238E27FC236}">
                <a16:creationId xmlns:a16="http://schemas.microsoft.com/office/drawing/2014/main" id="{3343E0CD-1D35-4F0C-BF14-29AFBD6460CC}"/>
              </a:ext>
            </a:extLst>
          </p:cNvPr>
          <p:cNvGraphicFramePr>
            <a:graphicFrameLocks noGrp="1"/>
          </p:cNvGraphicFramePr>
          <p:nvPr>
            <p:extLst>
              <p:ext uri="{D42A27DB-BD31-4B8C-83A1-F6EECF244321}">
                <p14:modId xmlns:p14="http://schemas.microsoft.com/office/powerpoint/2010/main" val="532643310"/>
              </p:ext>
            </p:extLst>
          </p:nvPr>
        </p:nvGraphicFramePr>
        <p:xfrm>
          <a:off x="228600" y="436662"/>
          <a:ext cx="6175115" cy="6345029"/>
        </p:xfrm>
        <a:graphic>
          <a:graphicData uri="http://schemas.openxmlformats.org/drawingml/2006/table">
            <a:tbl>
              <a:tblPr firstRow="1" bandRow="1">
                <a:tableStyleId>{21E4AEA4-8DFA-4A89-87EB-49C32662AFE0}</a:tableStyleId>
              </a:tblPr>
              <a:tblGrid>
                <a:gridCol w="914400">
                  <a:extLst>
                    <a:ext uri="{9D8B030D-6E8A-4147-A177-3AD203B41FA5}">
                      <a16:colId xmlns:a16="http://schemas.microsoft.com/office/drawing/2014/main" val="3895076131"/>
                    </a:ext>
                  </a:extLst>
                </a:gridCol>
                <a:gridCol w="5260715">
                  <a:extLst>
                    <a:ext uri="{9D8B030D-6E8A-4147-A177-3AD203B41FA5}">
                      <a16:colId xmlns:a16="http://schemas.microsoft.com/office/drawing/2014/main" val="280136274"/>
                    </a:ext>
                  </a:extLst>
                </a:gridCol>
              </a:tblGrid>
              <a:tr h="277178">
                <a:tc gridSpan="2">
                  <a:txBody>
                    <a:bodyPr/>
                    <a:lstStyle/>
                    <a:p>
                      <a:pPr algn="ctr"/>
                      <a:r>
                        <a:rPr lang="en-GB" sz="1200" dirty="0">
                          <a:solidFill>
                            <a:sysClr val="windowText" lastClr="000000"/>
                          </a:solidFill>
                        </a:rPr>
                        <a:t>UK</a:t>
                      </a:r>
                      <a:r>
                        <a:rPr lang="en-GB" sz="1200" baseline="0" dirty="0">
                          <a:solidFill>
                            <a:sysClr val="windowText" lastClr="000000"/>
                          </a:solidFill>
                        </a:rPr>
                        <a:t> Global Links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GB"/>
                    </a:p>
                  </a:txBody>
                  <a:tcPr/>
                </a:tc>
                <a:extLst>
                  <a:ext uri="{0D108BD9-81ED-4DB2-BD59-A6C34878D82A}">
                    <a16:rowId xmlns:a16="http://schemas.microsoft.com/office/drawing/2014/main" val="3052688637"/>
                  </a:ext>
                </a:extLst>
              </a:tr>
              <a:tr h="2340000">
                <a:tc>
                  <a:txBody>
                    <a:bodyPr/>
                    <a:lstStyle/>
                    <a:p>
                      <a:pPr algn="ctr"/>
                      <a:endParaRPr lang="en-GB" sz="1200" b="1" u="none" baseline="0" dirty="0">
                        <a:solidFill>
                          <a:sysClr val="windowText" lastClr="000000"/>
                        </a:solidFill>
                      </a:endParaRPr>
                    </a:p>
                    <a:p>
                      <a:pPr algn="ctr"/>
                      <a:endParaRPr lang="en-GB" sz="1200" b="1" u="none" baseline="0" dirty="0">
                        <a:solidFill>
                          <a:sysClr val="windowText" lastClr="000000"/>
                        </a:solidFill>
                      </a:endParaRPr>
                    </a:p>
                    <a:p>
                      <a:pPr algn="ctr"/>
                      <a:endParaRPr lang="en-GB" sz="1200" b="1" u="none" baseline="0" dirty="0">
                        <a:solidFill>
                          <a:sysClr val="windowText" lastClr="000000"/>
                        </a:solidFill>
                      </a:endParaRPr>
                    </a:p>
                    <a:p>
                      <a:pPr algn="ctr"/>
                      <a:r>
                        <a:rPr lang="en-GB" sz="1200" b="1" u="none" baseline="0" dirty="0">
                          <a:solidFill>
                            <a:sysClr val="windowText" lastClr="000000"/>
                          </a:solidFill>
                        </a:rPr>
                        <a:t>Political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r>
                        <a:rPr lang="en-GB" sz="1200" b="1" dirty="0"/>
                        <a:t>Commonwealth</a:t>
                      </a:r>
                    </a:p>
                    <a:p>
                      <a:pPr>
                        <a:buFont typeface="Arial" panose="020B0604020202020204" pitchFamily="34" charset="0"/>
                        <a:buChar char="•"/>
                      </a:pPr>
                      <a:r>
                        <a:rPr lang="en-GB" sz="1200" b="0" dirty="0"/>
                        <a:t>Organisation of 56 countries, most were formerly part of the British Empire. </a:t>
                      </a:r>
                    </a:p>
                    <a:p>
                      <a:pPr>
                        <a:buFont typeface="Arial" panose="020B0604020202020204" pitchFamily="34" charset="0"/>
                        <a:buChar char="•"/>
                      </a:pPr>
                      <a:r>
                        <a:rPr lang="en-GB" sz="1200" b="0" dirty="0"/>
                        <a:t>King Charles III is the Head of the Commonwealth</a:t>
                      </a:r>
                    </a:p>
                    <a:p>
                      <a:pPr>
                        <a:buFont typeface="Arial" panose="020B0604020202020204" pitchFamily="34" charset="0"/>
                        <a:buChar char="•"/>
                      </a:pPr>
                      <a:r>
                        <a:rPr lang="en-GB" sz="1200" b="0" dirty="0"/>
                        <a:t>The Commonwealth promotes trade, democracy, human rights and sustainable development. It provides the UK with important trading partners and strengthens political and cultural links around the world. </a:t>
                      </a:r>
                    </a:p>
                    <a:p>
                      <a:r>
                        <a:rPr lang="en-GB" sz="1200" b="1" dirty="0"/>
                        <a:t>European Union (EU)</a:t>
                      </a:r>
                    </a:p>
                    <a:p>
                      <a:pPr>
                        <a:buFont typeface="Arial" panose="020B0604020202020204" pitchFamily="34" charset="0"/>
                        <a:buChar char="•"/>
                      </a:pPr>
                      <a:r>
                        <a:rPr lang="en-GB" sz="1200" b="0" dirty="0"/>
                        <a:t>The UK joined the EU in 1973 and left on 31 January 2020 </a:t>
                      </a:r>
                    </a:p>
                    <a:p>
                      <a:pPr>
                        <a:buFont typeface="Arial" panose="020B0604020202020204" pitchFamily="34" charset="0"/>
                        <a:buChar char="•"/>
                      </a:pPr>
                      <a:r>
                        <a:rPr lang="en-GB" sz="1200" b="0" dirty="0"/>
                        <a:t>The EU remains the UK's largest trading partner, accounting for around 40–45% of UK exports and over 50% of UK imports. </a:t>
                      </a:r>
                    </a:p>
                    <a:p>
                      <a:pPr>
                        <a:buFont typeface="Arial" panose="020B0604020202020204" pitchFamily="34" charset="0"/>
                        <a:buChar char="•"/>
                      </a:pPr>
                      <a:r>
                        <a:rPr lang="en-GB" sz="1200" b="0" dirty="0"/>
                        <a:t>Since Brexit, the UK has introduced new trade and border arrangements with the EU while negotiating new trade agreements with countries outside Europe</a:t>
                      </a:r>
                      <a:r>
                        <a:rPr lang="en-GB" sz="1200" dirty="0"/>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19601852"/>
                  </a:ext>
                </a:extLst>
              </a:tr>
              <a:tr h="991450">
                <a:tc>
                  <a:txBody>
                    <a:bodyPr/>
                    <a:lstStyle/>
                    <a:p>
                      <a:pPr algn="ctr"/>
                      <a:r>
                        <a:rPr lang="en-GB" sz="1200" b="1" u="none" baseline="0" dirty="0">
                          <a:solidFill>
                            <a:sysClr val="windowText" lastClr="000000"/>
                          </a:solidFill>
                        </a:rPr>
                        <a:t>Trade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42% of UK exports go to the EU, while 58% are exported to non-EU countries, with the USA being the UK's largest single export market. </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Trade with countries such as China and India is also increasing.</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Major exports include financial services, insurance, technology, communications and professional services, rather than manufactured goods.</a:t>
                      </a:r>
                      <a:endParaRPr lang="en-GB" sz="12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33756147"/>
                  </a:ext>
                </a:extLst>
              </a:tr>
              <a:tr h="1032487">
                <a:tc>
                  <a:txBody>
                    <a:bodyPr/>
                    <a:lstStyle/>
                    <a:p>
                      <a:pPr algn="ctr"/>
                      <a:r>
                        <a:rPr lang="en-GB" sz="1200" b="1" u="none" baseline="0" dirty="0">
                          <a:solidFill>
                            <a:sysClr val="windowText" lastClr="000000"/>
                          </a:solidFill>
                        </a:rPr>
                        <a:t>Transport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kern="1200" baseline="0" dirty="0">
                          <a:solidFill>
                            <a:sysClr val="windowText" lastClr="000000"/>
                          </a:solidFill>
                        </a:rPr>
                        <a:t>The UK has over 250 airports with flights to hundreds of destinations worldwide. Around 2.5 million flights use UK airports each year, making air travel vital for trade and tourism.</a:t>
                      </a:r>
                    </a:p>
                    <a:p>
                      <a:pPr marL="72000" marR="0" lvl="0" indent="-720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u="none" kern="1200" baseline="0" dirty="0">
                          <a:solidFill>
                            <a:sysClr val="windowText" lastClr="000000"/>
                          </a:solidFill>
                        </a:rPr>
                        <a:t>Heathrow is the UK’s busiest airport and 4th busiest airport in the world</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Eurotunnel (Channel Tunnel) links our island to Europe as well as sea ferries.</a:t>
                      </a:r>
                      <a:endParaRPr lang="en-GB" sz="12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1032487">
                <a:tc>
                  <a:txBody>
                    <a:bodyPr/>
                    <a:lstStyle/>
                    <a:p>
                      <a:pPr algn="ctr"/>
                      <a:r>
                        <a:rPr lang="en-GB" sz="1200" b="1" u="none" baseline="0" dirty="0">
                          <a:solidFill>
                            <a:sysClr val="windowText" lastClr="000000"/>
                          </a:solidFill>
                        </a:rPr>
                        <a:t>Culture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English Language has helped us set up strong links</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Students abroad can sit British exams</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UK TV productions have a global audience e.g. Doctor Who</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We are a culture of immigration leading to a unique and multicultural society</a:t>
                      </a:r>
                      <a:endParaRPr lang="en-GB" sz="12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657037">
                <a:tc>
                  <a:txBody>
                    <a:bodyPr/>
                    <a:lstStyle/>
                    <a:p>
                      <a:pPr algn="ctr"/>
                      <a:r>
                        <a:rPr lang="en-GB" sz="1200" b="1" u="none" baseline="0" dirty="0">
                          <a:solidFill>
                            <a:sysClr val="windowText" lastClr="000000"/>
                          </a:solidFill>
                        </a:rPr>
                        <a:t>Technology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97% of population has internet – very connected!</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We spend more online shopping than anywhere in Europe</a:t>
                      </a:r>
                    </a:p>
                    <a:p>
                      <a:pPr marL="72000" indent="-72000" algn="l" defTabSz="914400" rtl="0" eaLnBrk="1" latinLnBrk="0" hangingPunct="1">
                        <a:buFont typeface="Arial" panose="020B0604020202020204" pitchFamily="34" charset="0"/>
                        <a:buChar char="•"/>
                      </a:pPr>
                      <a:r>
                        <a:rPr lang="en-GB" sz="1200" u="none" kern="1200" baseline="0" dirty="0">
                          <a:solidFill>
                            <a:sysClr val="windowText" lastClr="000000"/>
                          </a:solidFill>
                        </a:rPr>
                        <a:t>18 million businesses run from home</a:t>
                      </a:r>
                      <a:endParaRPr lang="en-GB" sz="1200" b="0" u="none" kern="1200" baseline="0" dirty="0">
                        <a:solidFill>
                          <a:sysClr val="windowText" lastClr="000000"/>
                        </a:solidFill>
                        <a:latin typeface="+mn-lt"/>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bl>
          </a:graphicData>
        </a:graphic>
      </p:graphicFrame>
      <p:pic>
        <p:nvPicPr>
          <p:cNvPr id="38" name="Picture 37"/>
          <p:cNvPicPr>
            <a:picLocks noChangeAspect="1"/>
          </p:cNvPicPr>
          <p:nvPr/>
        </p:nvPicPr>
        <p:blipFill rotWithShape="1">
          <a:blip r:embed="rId3"/>
          <a:srcRect l="23506" t="31386" r="65975" b="52005"/>
          <a:stretch/>
        </p:blipFill>
        <p:spPr>
          <a:xfrm>
            <a:off x="356494" y="1592553"/>
            <a:ext cx="646780" cy="574182"/>
          </a:xfrm>
          <a:prstGeom prst="rect">
            <a:avLst/>
          </a:prstGeom>
        </p:spPr>
      </p:pic>
      <p:pic>
        <p:nvPicPr>
          <p:cNvPr id="39" name="Picture 38"/>
          <p:cNvPicPr>
            <a:picLocks noChangeAspect="1"/>
          </p:cNvPicPr>
          <p:nvPr/>
        </p:nvPicPr>
        <p:blipFill rotWithShape="1">
          <a:blip r:embed="rId4"/>
          <a:srcRect l="13631" t="39023" r="49876" b="17832"/>
          <a:stretch/>
        </p:blipFill>
        <p:spPr>
          <a:xfrm>
            <a:off x="316911" y="3402168"/>
            <a:ext cx="725946" cy="482541"/>
          </a:xfrm>
          <a:prstGeom prst="rect">
            <a:avLst/>
          </a:prstGeom>
        </p:spPr>
      </p:pic>
      <p:pic>
        <p:nvPicPr>
          <p:cNvPr id="40" name="Picture 39"/>
          <p:cNvPicPr>
            <a:picLocks noChangeAspect="1"/>
          </p:cNvPicPr>
          <p:nvPr/>
        </p:nvPicPr>
        <p:blipFill rotWithShape="1">
          <a:blip r:embed="rId5"/>
          <a:srcRect l="19427" t="45514" r="56100" b="23940"/>
          <a:stretch/>
        </p:blipFill>
        <p:spPr>
          <a:xfrm>
            <a:off x="308195" y="4404157"/>
            <a:ext cx="724558" cy="508462"/>
          </a:xfrm>
          <a:prstGeom prst="rect">
            <a:avLst/>
          </a:prstGeom>
        </p:spPr>
      </p:pic>
      <p:pic>
        <p:nvPicPr>
          <p:cNvPr id="42" name="Picture 41"/>
          <p:cNvPicPr>
            <a:picLocks noChangeAspect="1"/>
          </p:cNvPicPr>
          <p:nvPr/>
        </p:nvPicPr>
        <p:blipFill rotWithShape="1">
          <a:blip r:embed="rId6"/>
          <a:srcRect l="17388" t="34441" r="53417" b="13823"/>
          <a:stretch/>
        </p:blipFill>
        <p:spPr>
          <a:xfrm>
            <a:off x="424715" y="5432067"/>
            <a:ext cx="510338" cy="508462"/>
          </a:xfrm>
          <a:prstGeom prst="rect">
            <a:avLst/>
          </a:prstGeom>
        </p:spPr>
      </p:pic>
      <p:pic>
        <p:nvPicPr>
          <p:cNvPr id="47" name="Picture 46"/>
          <p:cNvPicPr>
            <a:picLocks noChangeAspect="1"/>
          </p:cNvPicPr>
          <p:nvPr/>
        </p:nvPicPr>
        <p:blipFill rotWithShape="1">
          <a:blip r:embed="rId7"/>
          <a:srcRect l="19749" t="34441" r="55671" b="13631"/>
          <a:stretch/>
        </p:blipFill>
        <p:spPr>
          <a:xfrm>
            <a:off x="508063" y="6347095"/>
            <a:ext cx="324822" cy="385815"/>
          </a:xfrm>
          <a:prstGeom prst="rect">
            <a:avLst/>
          </a:prstGeom>
        </p:spPr>
      </p:pic>
      <p:graphicFrame>
        <p:nvGraphicFramePr>
          <p:cNvPr id="49" name="Table 48"/>
          <p:cNvGraphicFramePr>
            <a:graphicFrameLocks noGrp="1"/>
          </p:cNvGraphicFramePr>
          <p:nvPr>
            <p:extLst>
              <p:ext uri="{D42A27DB-BD31-4B8C-83A1-F6EECF244321}">
                <p14:modId xmlns:p14="http://schemas.microsoft.com/office/powerpoint/2010/main" val="1710073315"/>
              </p:ext>
            </p:extLst>
          </p:nvPr>
        </p:nvGraphicFramePr>
        <p:xfrm>
          <a:off x="6530902" y="436661"/>
          <a:ext cx="5432496" cy="2818237"/>
        </p:xfrm>
        <a:graphic>
          <a:graphicData uri="http://schemas.openxmlformats.org/drawingml/2006/table">
            <a:tbl>
              <a:tblPr firstRow="1" bandRow="1">
                <a:tableStyleId>{21E4AEA4-8DFA-4A89-87EB-49C32662AFE0}</a:tableStyleId>
              </a:tblPr>
              <a:tblGrid>
                <a:gridCol w="1810832">
                  <a:extLst>
                    <a:ext uri="{9D8B030D-6E8A-4147-A177-3AD203B41FA5}">
                      <a16:colId xmlns:a16="http://schemas.microsoft.com/office/drawing/2014/main" val="3203318287"/>
                    </a:ext>
                  </a:extLst>
                </a:gridCol>
                <a:gridCol w="1810832">
                  <a:extLst>
                    <a:ext uri="{9D8B030D-6E8A-4147-A177-3AD203B41FA5}">
                      <a16:colId xmlns:a16="http://schemas.microsoft.com/office/drawing/2014/main" val="20001"/>
                    </a:ext>
                  </a:extLst>
                </a:gridCol>
                <a:gridCol w="1810832">
                  <a:extLst>
                    <a:ext uri="{9D8B030D-6E8A-4147-A177-3AD203B41FA5}">
                      <a16:colId xmlns:a16="http://schemas.microsoft.com/office/drawing/2014/main" val="20002"/>
                    </a:ext>
                  </a:extLst>
                </a:gridCol>
              </a:tblGrid>
              <a:tr h="291542">
                <a:tc gridSpan="3">
                  <a:txBody>
                    <a:bodyPr/>
                    <a:lstStyle/>
                    <a:p>
                      <a:pPr algn="ctr"/>
                      <a:r>
                        <a:rPr lang="en-GB" sz="1200" dirty="0">
                          <a:solidFill>
                            <a:sysClr val="windowText" lastClr="000000"/>
                          </a:solidFill>
                        </a:rPr>
                        <a:t>UK</a:t>
                      </a:r>
                      <a:r>
                        <a:rPr lang="en-GB" sz="1200" baseline="0" dirty="0">
                          <a:solidFill>
                            <a:sysClr val="windowText" lastClr="000000"/>
                          </a:solidFill>
                        </a:rPr>
                        <a:t> Transport Links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786780912"/>
                  </a:ext>
                </a:extLst>
              </a:tr>
              <a:tr h="291542">
                <a:tc>
                  <a:txBody>
                    <a:bodyPr/>
                    <a:lstStyle/>
                    <a:p>
                      <a:pPr algn="ctr"/>
                      <a:r>
                        <a:rPr lang="en-GB" sz="1200" b="1" dirty="0">
                          <a:solidFill>
                            <a:sysClr val="windowText" lastClr="000000"/>
                          </a:solidFill>
                        </a:rPr>
                        <a:t>Ports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ysClr val="windowText" lastClr="000000"/>
                          </a:solidFill>
                        </a:rPr>
                        <a:t>Air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200" b="1" dirty="0">
                          <a:solidFill>
                            <a:sysClr val="windowText" lastClr="000000"/>
                          </a:solidFill>
                        </a:rPr>
                        <a:t>Roads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750743"/>
                  </a:ext>
                </a:extLst>
              </a:tr>
              <a:tr h="2235153">
                <a:tc>
                  <a:txBody>
                    <a:bodyPr/>
                    <a:lstStyle/>
                    <a:p>
                      <a:pPr marL="0" indent="0">
                        <a:buFont typeface="Arial" panose="020B0604020202020204" pitchFamily="34" charset="0"/>
                        <a:buNone/>
                      </a:pPr>
                      <a:r>
                        <a:rPr lang="en-GB" sz="1200" baseline="0" dirty="0">
                          <a:solidFill>
                            <a:sysClr val="windowText" lastClr="000000"/>
                          </a:solidFill>
                        </a:rPr>
                        <a:t>32 million passengers travel though UK ports. Ports employ 120,000 people.</a:t>
                      </a:r>
                    </a:p>
                    <a:p>
                      <a:pPr marL="0" indent="0">
                        <a:buFont typeface="Arial" panose="020B0604020202020204" pitchFamily="34" charset="0"/>
                        <a:buNone/>
                      </a:pPr>
                      <a:r>
                        <a:rPr lang="en-GB" sz="1200" baseline="0" dirty="0">
                          <a:solidFill>
                            <a:sysClr val="windowText" lastClr="000000"/>
                          </a:solidFill>
                        </a:rPr>
                        <a:t>Liverpool2 project will doubled the ports capacity to over 1.5 million containers a year which create thousands of jobs and boost the regional economy.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solidFill>
                            <a:sysClr val="windowText" lastClr="000000"/>
                          </a:solidFill>
                        </a:rPr>
                        <a:t>Airports create vital global links, provide 1000s of jobs and boost economic growth. There are plans for a third runway at Heathrow Airport, to expand its capacity, however people living nearby are concerned about noise and air pollution.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Arial" panose="020B0604020202020204" pitchFamily="34" charset="0"/>
                        <a:buNone/>
                      </a:pPr>
                      <a:r>
                        <a:rPr lang="en-GB" sz="1200" dirty="0">
                          <a:solidFill>
                            <a:sysClr val="windowText" lastClr="000000"/>
                          </a:solidFill>
                        </a:rPr>
                        <a:t>Road Investment Strategy includes: 100 new road schemes, 1300 new miles added to motorways. Extra lanes added to motorways to make them smart motorways.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graphicFrame>
        <p:nvGraphicFramePr>
          <p:cNvPr id="14" name="Table 13">
            <a:extLst>
              <a:ext uri="{FF2B5EF4-FFF2-40B4-BE49-F238E27FC236}">
                <a16:creationId xmlns:a16="http://schemas.microsoft.com/office/drawing/2014/main" id="{CD792F71-E843-4316-B206-FEA996C624B1}"/>
              </a:ext>
            </a:extLst>
          </p:cNvPr>
          <p:cNvGraphicFramePr>
            <a:graphicFrameLocks noGrp="1"/>
          </p:cNvGraphicFramePr>
          <p:nvPr>
            <p:extLst>
              <p:ext uri="{D42A27DB-BD31-4B8C-83A1-F6EECF244321}">
                <p14:modId xmlns:p14="http://schemas.microsoft.com/office/powerpoint/2010/main" val="295704103"/>
              </p:ext>
            </p:extLst>
          </p:nvPr>
        </p:nvGraphicFramePr>
        <p:xfrm>
          <a:off x="6530902" y="3428999"/>
          <a:ext cx="5432496" cy="3390915"/>
        </p:xfrm>
        <a:graphic>
          <a:graphicData uri="http://schemas.openxmlformats.org/drawingml/2006/table">
            <a:tbl>
              <a:tblPr firstRow="1" bandRow="1">
                <a:tableStyleId>{21E4AEA4-8DFA-4A89-87EB-49C32662AFE0}</a:tableStyleId>
              </a:tblPr>
              <a:tblGrid>
                <a:gridCol w="2716248">
                  <a:extLst>
                    <a:ext uri="{9D8B030D-6E8A-4147-A177-3AD203B41FA5}">
                      <a16:colId xmlns:a16="http://schemas.microsoft.com/office/drawing/2014/main" val="1982992219"/>
                    </a:ext>
                  </a:extLst>
                </a:gridCol>
                <a:gridCol w="2716248">
                  <a:extLst>
                    <a:ext uri="{9D8B030D-6E8A-4147-A177-3AD203B41FA5}">
                      <a16:colId xmlns:a16="http://schemas.microsoft.com/office/drawing/2014/main" val="20001"/>
                    </a:ext>
                  </a:extLst>
                </a:gridCol>
              </a:tblGrid>
              <a:tr h="265884">
                <a:tc gridSpan="2">
                  <a:txBody>
                    <a:bodyPr/>
                    <a:lstStyle/>
                    <a:p>
                      <a:pPr algn="ctr"/>
                      <a:r>
                        <a:rPr lang="en-GB" sz="1200" b="1" dirty="0">
                          <a:solidFill>
                            <a:sysClr val="windowText" lastClr="000000"/>
                          </a:solidFill>
                        </a:rPr>
                        <a:t>Changing rural landscapes in the UK</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681575178"/>
                  </a:ext>
                </a:extLst>
              </a:tr>
              <a:tr h="3116595">
                <a:tc>
                  <a:txBody>
                    <a:bodyPr/>
                    <a:lstStyle/>
                    <a:p>
                      <a:pPr marL="0" indent="0">
                        <a:buFont typeface="+mj-lt"/>
                        <a:buNone/>
                      </a:pPr>
                      <a:r>
                        <a:rPr lang="en-GB" sz="1200" b="1" dirty="0">
                          <a:solidFill>
                            <a:sysClr val="windowText" lastClr="000000"/>
                          </a:solidFill>
                        </a:rPr>
                        <a:t>Growth; South</a:t>
                      </a:r>
                      <a:r>
                        <a:rPr lang="en-GB" sz="1200" b="1" baseline="0" dirty="0">
                          <a:solidFill>
                            <a:sysClr val="windowText" lastClr="000000"/>
                          </a:solidFill>
                        </a:rPr>
                        <a:t> Cambridgeshire </a:t>
                      </a:r>
                      <a:r>
                        <a:rPr lang="en-GB" sz="1200" b="0" baseline="0" dirty="0">
                          <a:solidFill>
                            <a:sysClr val="windowText" lastClr="000000"/>
                          </a:solidFill>
                        </a:rPr>
                        <a:t>The population is increasing due to migration – migrants from Cambridge, other parts of the UK and eastern Europe.</a:t>
                      </a:r>
                    </a:p>
                    <a:p>
                      <a:pPr marL="0" indent="0">
                        <a:buFont typeface="+mj-lt"/>
                        <a:buNone/>
                      </a:pPr>
                      <a:r>
                        <a:rPr lang="en-GB" sz="1200" b="1" baseline="0" dirty="0">
                          <a:solidFill>
                            <a:sysClr val="windowText" lastClr="000000"/>
                          </a:solidFill>
                        </a:rPr>
                        <a:t>Social Effects: </a:t>
                      </a:r>
                      <a:r>
                        <a:rPr lang="en-GB" sz="1200" b="0" baseline="0" dirty="0">
                          <a:solidFill>
                            <a:sysClr val="windowText" lastClr="000000"/>
                          </a:solidFill>
                        </a:rPr>
                        <a:t>80% car ownership leads to increased traffic on narrow roads. Housing developments on the edges of villages can reduce community spirit.</a:t>
                      </a:r>
                    </a:p>
                    <a:p>
                      <a:pPr marL="0" indent="0">
                        <a:buFont typeface="+mj-lt"/>
                        <a:buNone/>
                      </a:pPr>
                      <a:r>
                        <a:rPr lang="en-GB" sz="1200" b="1" baseline="0" dirty="0">
                          <a:solidFill>
                            <a:sysClr val="windowText" lastClr="000000"/>
                          </a:solidFill>
                        </a:rPr>
                        <a:t>Economic effects: </a:t>
                      </a:r>
                      <a:r>
                        <a:rPr lang="en-GB" sz="1200" b="0" baseline="0" dirty="0">
                          <a:solidFill>
                            <a:sysClr val="windowText" lastClr="000000"/>
                          </a:solidFill>
                        </a:rPr>
                        <a:t>reducing in agricultural employment, lack of affordable housing, high petrol prices, pressure on services due to growing population.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 typeface="+mj-lt"/>
                        <a:buNone/>
                      </a:pPr>
                      <a:r>
                        <a:rPr lang="en-GB" sz="1200" b="1" dirty="0">
                          <a:solidFill>
                            <a:sysClr val="windowText" lastClr="000000"/>
                          </a:solidFill>
                        </a:rPr>
                        <a:t>Decline, Outer Hebrides </a:t>
                      </a:r>
                    </a:p>
                    <a:p>
                      <a:pPr marL="0" indent="0">
                        <a:buFont typeface="+mj-lt"/>
                        <a:buNone/>
                      </a:pPr>
                      <a:r>
                        <a:rPr lang="en-GB" sz="1200" b="0" dirty="0">
                          <a:solidFill>
                            <a:sysClr val="windowText" lastClr="000000"/>
                          </a:solidFill>
                        </a:rPr>
                        <a:t>The population has declined by 50% since 1901, people move away due to limited employment opportunities. </a:t>
                      </a:r>
                    </a:p>
                    <a:p>
                      <a:pPr marL="0" indent="0">
                        <a:buFont typeface="+mj-lt"/>
                        <a:buNone/>
                      </a:pPr>
                      <a:r>
                        <a:rPr lang="en-GB" sz="1200" b="1" dirty="0">
                          <a:solidFill>
                            <a:sysClr val="windowText" lastClr="000000"/>
                          </a:solidFill>
                        </a:rPr>
                        <a:t>Social Effects: </a:t>
                      </a:r>
                      <a:r>
                        <a:rPr lang="en-GB" sz="1200" b="0" dirty="0">
                          <a:solidFill>
                            <a:sysClr val="windowText" lastClr="000000"/>
                          </a:solidFill>
                        </a:rPr>
                        <a:t>school closures due to too few children. Ageing population has fewer young people to support them.</a:t>
                      </a:r>
                    </a:p>
                    <a:p>
                      <a:pPr marL="0" indent="0">
                        <a:buFont typeface="+mj-lt"/>
                        <a:buNone/>
                      </a:pPr>
                      <a:r>
                        <a:rPr lang="en-GB" sz="1200" b="1" dirty="0">
                          <a:solidFill>
                            <a:sysClr val="windowText" lastClr="000000"/>
                          </a:solidFill>
                        </a:rPr>
                        <a:t>Economic effects: </a:t>
                      </a:r>
                      <a:r>
                        <a:rPr lang="en-GB" sz="1200" b="0" dirty="0">
                          <a:solidFill>
                            <a:sysClr val="windowText" lastClr="000000"/>
                          </a:solidFill>
                        </a:rPr>
                        <a:t>services are closing, small farms can only provide work for 2 days a week, there has been an increase in tourism, but the infrastructure can support the scale of tourism needed.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bl>
          </a:graphicData>
        </a:graphic>
      </p:graphicFrame>
      <p:sp>
        <p:nvSpPr>
          <p:cNvPr id="12" name="Title 1">
            <a:extLst>
              <a:ext uri="{FF2B5EF4-FFF2-40B4-BE49-F238E27FC236}">
                <a16:creationId xmlns:a16="http://schemas.microsoft.com/office/drawing/2014/main" id="{AE51784E-AD6F-4789-BDE7-861DFD891A5C}"/>
              </a:ext>
            </a:extLst>
          </p:cNvPr>
          <p:cNvSpPr txBox="1">
            <a:spLocks/>
          </p:cNvSpPr>
          <p:nvPr/>
        </p:nvSpPr>
        <p:spPr>
          <a:xfrm>
            <a:off x="-1" y="4254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The Changing Economy of the UK Year 11 HT3</a:t>
            </a:r>
          </a:p>
        </p:txBody>
      </p:sp>
      <p:pic>
        <p:nvPicPr>
          <p:cNvPr id="2050" name="Picture 2" descr="Cambourne, South Cambridgeshire ‧ Taylor Wimpey">
            <a:extLst>
              <a:ext uri="{FF2B5EF4-FFF2-40B4-BE49-F238E27FC236}">
                <a16:creationId xmlns:a16="http://schemas.microsoft.com/office/drawing/2014/main" id="{D30C0D55-8116-4684-94BC-85A54E436A2A}"/>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540549" y="6024252"/>
            <a:ext cx="1629002" cy="708658"/>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The Best Places to Live in the Outer Hebrides | MOV8 Real Estate">
            <a:extLst>
              <a:ext uri="{FF2B5EF4-FFF2-40B4-BE49-F238E27FC236}">
                <a16:creationId xmlns:a16="http://schemas.microsoft.com/office/drawing/2014/main" id="{F812A51F-A41F-400D-8350-6610D95F6CBC}"/>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621770" y="6024252"/>
            <a:ext cx="1062167" cy="7086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06282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B112A50B-20D1-4A20-B9CE-825BC0A69F29}"/>
              </a:ext>
            </a:extLst>
          </p:cNvPr>
          <p:cNvGraphicFramePr>
            <a:graphicFrameLocks noGrp="1"/>
          </p:cNvGraphicFramePr>
          <p:nvPr>
            <p:extLst>
              <p:ext uri="{D42A27DB-BD31-4B8C-83A1-F6EECF244321}">
                <p14:modId xmlns:p14="http://schemas.microsoft.com/office/powerpoint/2010/main" val="1906630258"/>
              </p:ext>
            </p:extLst>
          </p:nvPr>
        </p:nvGraphicFramePr>
        <p:xfrm>
          <a:off x="161426" y="484345"/>
          <a:ext cx="5270194" cy="1009650"/>
        </p:xfrm>
        <a:graphic>
          <a:graphicData uri="http://schemas.openxmlformats.org/drawingml/2006/table">
            <a:tbl>
              <a:tblPr firstRow="1" bandRow="1">
                <a:tableStyleId>{00A15C55-8517-42AA-B614-E9B94910E393}</a:tableStyleId>
              </a:tblPr>
              <a:tblGrid>
                <a:gridCol w="5270194">
                  <a:extLst>
                    <a:ext uri="{9D8B030D-6E8A-4147-A177-3AD203B41FA5}">
                      <a16:colId xmlns:a16="http://schemas.microsoft.com/office/drawing/2014/main" val="3198919670"/>
                    </a:ext>
                  </a:extLst>
                </a:gridCol>
              </a:tblGrid>
              <a:tr h="252413">
                <a:tc>
                  <a:txBody>
                    <a:bodyPr/>
                    <a:lstStyle/>
                    <a:p>
                      <a:pPr algn="l"/>
                      <a:r>
                        <a:rPr lang="en-GB" sz="1200" dirty="0">
                          <a:solidFill>
                            <a:sysClr val="windowText" lastClr="000000"/>
                          </a:solidFill>
                        </a:rPr>
                        <a:t>Upper Course of a River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665795"/>
                  </a:ext>
                </a:extLst>
              </a:tr>
              <a:tr h="735330">
                <a:tc>
                  <a:txBody>
                    <a:bodyPr/>
                    <a:lstStyle/>
                    <a:p>
                      <a:pPr algn="l"/>
                      <a:r>
                        <a:rPr lang="en-GB" sz="1200" b="0" dirty="0">
                          <a:solidFill>
                            <a:sysClr val="windowText" lastClr="000000"/>
                          </a:solidFill>
                        </a:rPr>
                        <a:t>Near</a:t>
                      </a:r>
                      <a:r>
                        <a:rPr lang="en-GB" sz="1200" b="0" baseline="0" dirty="0">
                          <a:solidFill>
                            <a:sysClr val="windowText" lastClr="000000"/>
                          </a:solidFill>
                        </a:rPr>
                        <a:t> the source, the river flows over steep gradient from the hill/mountains. This gives the river a lot of energy, so it will </a:t>
                      </a:r>
                      <a:r>
                        <a:rPr lang="en-GB" sz="1200" b="1" baseline="0" dirty="0">
                          <a:solidFill>
                            <a:sysClr val="windowText" lastClr="000000"/>
                          </a:solidFill>
                        </a:rPr>
                        <a:t>erode</a:t>
                      </a:r>
                      <a:r>
                        <a:rPr lang="en-GB" sz="1200" b="0" baseline="0" dirty="0">
                          <a:solidFill>
                            <a:sysClr val="windowText" lastClr="000000"/>
                          </a:solidFill>
                        </a:rPr>
                        <a:t> the riverbed </a:t>
                      </a:r>
                      <a:r>
                        <a:rPr lang="en-GB" sz="1200" b="1" baseline="0" dirty="0">
                          <a:solidFill>
                            <a:sysClr val="windowText" lastClr="000000"/>
                          </a:solidFill>
                        </a:rPr>
                        <a:t>vertically</a:t>
                      </a:r>
                      <a:r>
                        <a:rPr lang="en-GB" sz="1200" b="0" baseline="0" dirty="0">
                          <a:solidFill>
                            <a:sysClr val="windowText" lastClr="000000"/>
                          </a:solidFill>
                        </a:rPr>
                        <a:t> to form narrow valleys. </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489368"/>
                  </a:ext>
                </a:extLst>
              </a:tr>
            </a:tbl>
          </a:graphicData>
        </a:graphic>
      </p:graphicFrame>
      <p:graphicFrame>
        <p:nvGraphicFramePr>
          <p:cNvPr id="4" name="Table 3">
            <a:extLst>
              <a:ext uri="{FF2B5EF4-FFF2-40B4-BE49-F238E27FC236}">
                <a16:creationId xmlns:a16="http://schemas.microsoft.com/office/drawing/2014/main" id="{6FB4F3A2-E062-42C1-AD75-F4B3D031803E}"/>
              </a:ext>
            </a:extLst>
          </p:cNvPr>
          <p:cNvGraphicFramePr>
            <a:graphicFrameLocks noGrp="1"/>
          </p:cNvGraphicFramePr>
          <p:nvPr>
            <p:extLst>
              <p:ext uri="{D42A27DB-BD31-4B8C-83A1-F6EECF244321}">
                <p14:modId xmlns:p14="http://schemas.microsoft.com/office/powerpoint/2010/main" val="4181331146"/>
              </p:ext>
            </p:extLst>
          </p:nvPr>
        </p:nvGraphicFramePr>
        <p:xfrm>
          <a:off x="149504" y="1623864"/>
          <a:ext cx="5282116" cy="1828800"/>
        </p:xfrm>
        <a:graphic>
          <a:graphicData uri="http://schemas.openxmlformats.org/drawingml/2006/table">
            <a:tbl>
              <a:tblPr firstRow="1" bandRow="1">
                <a:tableStyleId>{5940675A-B579-460E-94D1-54222C63F5DA}</a:tableStyleId>
              </a:tblPr>
              <a:tblGrid>
                <a:gridCol w="5282116">
                  <a:extLst>
                    <a:ext uri="{9D8B030D-6E8A-4147-A177-3AD203B41FA5}">
                      <a16:colId xmlns:a16="http://schemas.microsoft.com/office/drawing/2014/main" val="1621230058"/>
                    </a:ext>
                  </a:extLst>
                </a:gridCol>
              </a:tblGrid>
              <a:tr h="121824">
                <a:tc>
                  <a:txBody>
                    <a:bodyPr/>
                    <a:lstStyle/>
                    <a:p>
                      <a:r>
                        <a:rPr lang="en-GB" sz="1200" b="1" dirty="0"/>
                        <a:t>Formation of  Waterfall</a:t>
                      </a:r>
                    </a:p>
                  </a:txBody>
                  <a:tcPr/>
                </a:tc>
                <a:extLst>
                  <a:ext uri="{0D108BD9-81ED-4DB2-BD59-A6C34878D82A}">
                    <a16:rowId xmlns:a16="http://schemas.microsoft.com/office/drawing/2014/main" val="2421665795"/>
                  </a:ext>
                </a:extLst>
              </a:tr>
              <a:tr h="0">
                <a:tc>
                  <a:txBody>
                    <a:bodyPr/>
                    <a:lstStyle/>
                    <a:p>
                      <a:r>
                        <a:rPr lang="en-GB" sz="1200" b="0" dirty="0">
                          <a:solidFill>
                            <a:sysClr val="windowText" lastClr="000000"/>
                          </a:solidFill>
                        </a:rPr>
                        <a:t>1) River flows over alternative</a:t>
                      </a:r>
                      <a:r>
                        <a:rPr lang="en-GB" sz="1200" b="0" baseline="0" dirty="0">
                          <a:solidFill>
                            <a:sysClr val="windowText" lastClr="000000"/>
                          </a:solidFill>
                        </a:rPr>
                        <a:t> types of rocks.</a:t>
                      </a:r>
                      <a:endParaRPr lang="en-GB" sz="1200" b="0" dirty="0">
                        <a:solidFill>
                          <a:sysClr val="windowText" lastClr="000000"/>
                        </a:solidFill>
                      </a:endParaRPr>
                    </a:p>
                  </a:txBody>
                  <a:tcPr/>
                </a:tc>
                <a:extLst>
                  <a:ext uri="{0D108BD9-81ED-4DB2-BD59-A6C34878D82A}">
                    <a16:rowId xmlns:a16="http://schemas.microsoft.com/office/drawing/2014/main" val="2499489368"/>
                  </a:ext>
                </a:extLst>
              </a:tr>
              <a:tr h="0">
                <a:tc>
                  <a:txBody>
                    <a:bodyPr/>
                    <a:lstStyle/>
                    <a:p>
                      <a:r>
                        <a:rPr lang="en-GB" sz="1200" b="0" dirty="0">
                          <a:solidFill>
                            <a:sysClr val="windowText" lastClr="000000"/>
                          </a:solidFill>
                        </a:rPr>
                        <a:t>2) River erodes soft rock faster creating a step.</a:t>
                      </a:r>
                    </a:p>
                  </a:txBody>
                  <a:tcPr/>
                </a:tc>
                <a:extLst>
                  <a:ext uri="{0D108BD9-81ED-4DB2-BD59-A6C34878D82A}">
                    <a16:rowId xmlns:a16="http://schemas.microsoft.com/office/drawing/2014/main" val="3436187503"/>
                  </a:ext>
                </a:extLst>
              </a:tr>
              <a:tr h="0">
                <a:tc>
                  <a:txBody>
                    <a:bodyPr/>
                    <a:lstStyle/>
                    <a:p>
                      <a:r>
                        <a:rPr lang="en-GB" sz="1200" b="0" dirty="0">
                          <a:solidFill>
                            <a:sysClr val="windowText" lastClr="000000"/>
                          </a:solidFill>
                        </a:rPr>
                        <a:t>3) Further hydraulic action and abrasion form a plunge pool beneath.</a:t>
                      </a:r>
                    </a:p>
                  </a:txBody>
                  <a:tcPr/>
                </a:tc>
                <a:extLst>
                  <a:ext uri="{0D108BD9-81ED-4DB2-BD59-A6C34878D82A}">
                    <a16:rowId xmlns:a16="http://schemas.microsoft.com/office/drawing/2014/main" val="21040190"/>
                  </a:ext>
                </a:extLst>
              </a:tr>
              <a:tr h="0">
                <a:tc>
                  <a:txBody>
                    <a:bodyPr/>
                    <a:lstStyle/>
                    <a:p>
                      <a:r>
                        <a:rPr lang="en-GB" sz="1200" b="0" dirty="0">
                          <a:solidFill>
                            <a:sysClr val="windowText" lastClr="000000"/>
                          </a:solidFill>
                        </a:rPr>
                        <a:t>4) Hard rock above is undercut leaving cap rock which collapses</a:t>
                      </a:r>
                      <a:r>
                        <a:rPr lang="en-GB" sz="1200" b="0" baseline="0" dirty="0">
                          <a:solidFill>
                            <a:sysClr val="windowText" lastClr="000000"/>
                          </a:solidFill>
                        </a:rPr>
                        <a:t> providing more material for erosion. </a:t>
                      </a:r>
                      <a:endParaRPr lang="en-GB" sz="1200" b="0" dirty="0">
                        <a:solidFill>
                          <a:sysClr val="windowText" lastClr="000000"/>
                        </a:solidFill>
                      </a:endParaRPr>
                    </a:p>
                  </a:txBody>
                  <a:tcPr/>
                </a:tc>
                <a:extLst>
                  <a:ext uri="{0D108BD9-81ED-4DB2-BD59-A6C34878D82A}">
                    <a16:rowId xmlns:a16="http://schemas.microsoft.com/office/drawing/2014/main" val="17644013"/>
                  </a:ext>
                </a:extLst>
              </a:tr>
              <a:tr h="0">
                <a:tc>
                  <a:txBody>
                    <a:bodyPr/>
                    <a:lstStyle/>
                    <a:p>
                      <a:r>
                        <a:rPr lang="en-GB" sz="1200" b="0" dirty="0">
                          <a:solidFill>
                            <a:sysClr val="windowText" lastClr="000000"/>
                          </a:solidFill>
                        </a:rPr>
                        <a:t>5)</a:t>
                      </a:r>
                      <a:r>
                        <a:rPr lang="en-GB" sz="1200" b="0" baseline="0" dirty="0">
                          <a:solidFill>
                            <a:sysClr val="windowText" lastClr="000000"/>
                          </a:solidFill>
                        </a:rPr>
                        <a:t> Waterfall retreats leaving steep sided gorge. </a:t>
                      </a:r>
                      <a:endParaRPr lang="en-GB" sz="1200" b="0" dirty="0">
                        <a:solidFill>
                          <a:sysClr val="windowText" lastClr="000000"/>
                        </a:solidFill>
                      </a:endParaRPr>
                    </a:p>
                  </a:txBody>
                  <a:tcPr/>
                </a:tc>
                <a:extLst>
                  <a:ext uri="{0D108BD9-81ED-4DB2-BD59-A6C34878D82A}">
                    <a16:rowId xmlns:a16="http://schemas.microsoft.com/office/drawing/2014/main" val="4192330206"/>
                  </a:ext>
                </a:extLst>
              </a:tr>
            </a:tbl>
          </a:graphicData>
        </a:graphic>
      </p:graphicFrame>
      <p:graphicFrame>
        <p:nvGraphicFramePr>
          <p:cNvPr id="9" name="Table 8">
            <a:extLst>
              <a:ext uri="{FF2B5EF4-FFF2-40B4-BE49-F238E27FC236}">
                <a16:creationId xmlns:a16="http://schemas.microsoft.com/office/drawing/2014/main" id="{63BD01EB-BB7C-4884-9BB8-32D0C953F019}"/>
              </a:ext>
            </a:extLst>
          </p:cNvPr>
          <p:cNvGraphicFramePr>
            <a:graphicFrameLocks noGrp="1"/>
          </p:cNvGraphicFramePr>
          <p:nvPr>
            <p:extLst>
              <p:ext uri="{D42A27DB-BD31-4B8C-83A1-F6EECF244321}">
                <p14:modId xmlns:p14="http://schemas.microsoft.com/office/powerpoint/2010/main" val="4215268804"/>
              </p:ext>
            </p:extLst>
          </p:nvPr>
        </p:nvGraphicFramePr>
        <p:xfrm>
          <a:off x="5622121" y="1476555"/>
          <a:ext cx="3408418" cy="2105978"/>
        </p:xfrm>
        <a:graphic>
          <a:graphicData uri="http://schemas.openxmlformats.org/drawingml/2006/table">
            <a:tbl>
              <a:tblPr firstRow="1" bandRow="1">
                <a:tableStyleId>{00A15C55-8517-42AA-B614-E9B94910E393}</a:tableStyleId>
              </a:tblPr>
              <a:tblGrid>
                <a:gridCol w="3408418">
                  <a:extLst>
                    <a:ext uri="{9D8B030D-6E8A-4147-A177-3AD203B41FA5}">
                      <a16:colId xmlns:a16="http://schemas.microsoft.com/office/drawing/2014/main" val="2909792992"/>
                    </a:ext>
                  </a:extLst>
                </a:gridCol>
              </a:tblGrid>
              <a:tr h="277178">
                <a:tc>
                  <a:txBody>
                    <a:bodyPr/>
                    <a:lstStyle/>
                    <a:p>
                      <a:pPr algn="l"/>
                      <a:r>
                        <a:rPr lang="en-GB" sz="1200" dirty="0">
                          <a:solidFill>
                            <a:sysClr val="windowText" lastClr="000000"/>
                          </a:solidFill>
                        </a:rPr>
                        <a:t>Formation of Ox-bow Lakes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84259176"/>
                  </a:ext>
                </a:extLst>
              </a:tr>
              <a:tr h="432000">
                <a:tc>
                  <a:txBody>
                    <a:bodyPr/>
                    <a:lstStyle/>
                    <a:p>
                      <a:pPr algn="l"/>
                      <a:r>
                        <a:rPr lang="en-GB" sz="1200" b="0" dirty="0">
                          <a:solidFill>
                            <a:sysClr val="windowText" lastClr="000000"/>
                          </a:solidFill>
                        </a:rPr>
                        <a:t>1) Erosion of outer bank forms river cliff. Deposition inner bank forms</a:t>
                      </a:r>
                      <a:r>
                        <a:rPr lang="en-GB" sz="1200" b="0" baseline="0" dirty="0">
                          <a:solidFill>
                            <a:sysClr val="windowText" lastClr="000000"/>
                          </a:solidFill>
                        </a:rPr>
                        <a:t> slip off slope.</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5090680"/>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2) Further hydraulic action and abrasion of outer banks, neck gets smaller.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22741982"/>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ysClr val="windowText" lastClr="000000"/>
                          </a:solidFill>
                        </a:rPr>
                        <a:t>3) Erosion breaks through neck, so river takes the fastest</a:t>
                      </a:r>
                      <a:r>
                        <a:rPr lang="en-GB" sz="1200" b="0" baseline="0" dirty="0">
                          <a:solidFill>
                            <a:sysClr val="windowText" lastClr="000000"/>
                          </a:solidFill>
                        </a:rPr>
                        <a:t> route, redirecting flow</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19952000"/>
                  </a:ext>
                </a:extLst>
              </a:tr>
              <a:tr h="432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ysClr val="windowText" lastClr="000000"/>
                          </a:solidFill>
                        </a:rPr>
                        <a:t>4) Evaporation and deposition cuts</a:t>
                      </a:r>
                      <a:r>
                        <a:rPr lang="en-GB" sz="1200" baseline="0" dirty="0">
                          <a:solidFill>
                            <a:sysClr val="windowText" lastClr="000000"/>
                          </a:solidFill>
                        </a:rPr>
                        <a:t> off main channel leaving an oxbow lake.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49614983"/>
                  </a:ext>
                </a:extLst>
              </a:tr>
            </a:tbl>
          </a:graphicData>
        </a:graphic>
      </p:graphicFrame>
      <p:graphicFrame>
        <p:nvGraphicFramePr>
          <p:cNvPr id="14" name="Table 13">
            <a:extLst>
              <a:ext uri="{FF2B5EF4-FFF2-40B4-BE49-F238E27FC236}">
                <a16:creationId xmlns:a16="http://schemas.microsoft.com/office/drawing/2014/main" id="{8C7B86BC-68E6-4F3E-92BB-A86026BA3DF2}"/>
              </a:ext>
            </a:extLst>
          </p:cNvPr>
          <p:cNvGraphicFramePr>
            <a:graphicFrameLocks noGrp="1"/>
          </p:cNvGraphicFramePr>
          <p:nvPr>
            <p:extLst>
              <p:ext uri="{D42A27DB-BD31-4B8C-83A1-F6EECF244321}">
                <p14:modId xmlns:p14="http://schemas.microsoft.com/office/powerpoint/2010/main" val="1801688097"/>
              </p:ext>
            </p:extLst>
          </p:nvPr>
        </p:nvGraphicFramePr>
        <p:xfrm>
          <a:off x="5622121" y="472834"/>
          <a:ext cx="3408419" cy="914400"/>
        </p:xfrm>
        <a:graphic>
          <a:graphicData uri="http://schemas.openxmlformats.org/drawingml/2006/table">
            <a:tbl>
              <a:tblPr firstRow="1" bandRow="1">
                <a:tableStyleId>{00A15C55-8517-42AA-B614-E9B94910E393}</a:tableStyleId>
              </a:tblPr>
              <a:tblGrid>
                <a:gridCol w="3408419">
                  <a:extLst>
                    <a:ext uri="{9D8B030D-6E8A-4147-A177-3AD203B41FA5}">
                      <a16:colId xmlns:a16="http://schemas.microsoft.com/office/drawing/2014/main" val="3198919670"/>
                    </a:ext>
                  </a:extLst>
                </a:gridCol>
              </a:tblGrid>
              <a:tr h="252413">
                <a:tc>
                  <a:txBody>
                    <a:bodyPr/>
                    <a:lstStyle/>
                    <a:p>
                      <a:pPr algn="l"/>
                      <a:r>
                        <a:rPr lang="en-GB" sz="1200" dirty="0">
                          <a:solidFill>
                            <a:sysClr val="windowText" lastClr="000000"/>
                          </a:solidFill>
                        </a:rPr>
                        <a:t>Middle Course of a River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665795"/>
                  </a:ext>
                </a:extLst>
              </a:tr>
              <a:tr h="592694">
                <a:tc>
                  <a:txBody>
                    <a:bodyPr/>
                    <a:lstStyle/>
                    <a:p>
                      <a:pPr algn="l"/>
                      <a:r>
                        <a:rPr lang="en-GB" sz="1200" b="0" dirty="0">
                          <a:solidFill>
                            <a:sysClr val="windowText" lastClr="000000"/>
                          </a:solidFill>
                        </a:rPr>
                        <a:t>Here</a:t>
                      </a:r>
                      <a:r>
                        <a:rPr lang="en-GB" sz="1200" b="0" baseline="0" dirty="0">
                          <a:solidFill>
                            <a:sysClr val="windowText" lastClr="000000"/>
                          </a:solidFill>
                        </a:rPr>
                        <a:t> the gradient get gentler, so the water has less energy and moves more slowly. The river will begin to </a:t>
                      </a:r>
                      <a:r>
                        <a:rPr lang="en-GB" sz="1200" b="1" baseline="0" dirty="0">
                          <a:solidFill>
                            <a:sysClr val="windowText" lastClr="000000"/>
                          </a:solidFill>
                        </a:rPr>
                        <a:t>erode laterally </a:t>
                      </a:r>
                      <a:r>
                        <a:rPr lang="en-GB" sz="1200" b="0" baseline="0" dirty="0">
                          <a:solidFill>
                            <a:sysClr val="windowText" lastClr="000000"/>
                          </a:solidFill>
                        </a:rPr>
                        <a:t>making the river wider.</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489368"/>
                  </a:ext>
                </a:extLst>
              </a:tr>
            </a:tbl>
          </a:graphicData>
        </a:graphic>
      </p:graphicFrame>
      <p:graphicFrame>
        <p:nvGraphicFramePr>
          <p:cNvPr id="15" name="Table 14">
            <a:extLst>
              <a:ext uri="{FF2B5EF4-FFF2-40B4-BE49-F238E27FC236}">
                <a16:creationId xmlns:a16="http://schemas.microsoft.com/office/drawing/2014/main" id="{B336565C-BAE3-4A8F-9590-BBB6A67E4DAB}"/>
              </a:ext>
            </a:extLst>
          </p:cNvPr>
          <p:cNvGraphicFramePr>
            <a:graphicFrameLocks noGrp="1"/>
          </p:cNvGraphicFramePr>
          <p:nvPr>
            <p:extLst>
              <p:ext uri="{D42A27DB-BD31-4B8C-83A1-F6EECF244321}">
                <p14:modId xmlns:p14="http://schemas.microsoft.com/office/powerpoint/2010/main" val="430848571"/>
              </p:ext>
            </p:extLst>
          </p:nvPr>
        </p:nvGraphicFramePr>
        <p:xfrm>
          <a:off x="9221040" y="457004"/>
          <a:ext cx="2780460" cy="914400"/>
        </p:xfrm>
        <a:graphic>
          <a:graphicData uri="http://schemas.openxmlformats.org/drawingml/2006/table">
            <a:tbl>
              <a:tblPr firstRow="1" bandRow="1">
                <a:tableStyleId>{00A15C55-8517-42AA-B614-E9B94910E393}</a:tableStyleId>
              </a:tblPr>
              <a:tblGrid>
                <a:gridCol w="2780460">
                  <a:extLst>
                    <a:ext uri="{9D8B030D-6E8A-4147-A177-3AD203B41FA5}">
                      <a16:colId xmlns:a16="http://schemas.microsoft.com/office/drawing/2014/main" val="3198919670"/>
                    </a:ext>
                  </a:extLst>
                </a:gridCol>
              </a:tblGrid>
              <a:tr h="257995">
                <a:tc>
                  <a:txBody>
                    <a:bodyPr/>
                    <a:lstStyle/>
                    <a:p>
                      <a:pPr algn="l"/>
                      <a:r>
                        <a:rPr lang="en-GB" sz="1200" dirty="0">
                          <a:solidFill>
                            <a:sysClr val="windowText" lastClr="000000"/>
                          </a:solidFill>
                        </a:rPr>
                        <a:t>Lower Course of a River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21665795"/>
                  </a:ext>
                </a:extLst>
              </a:tr>
              <a:tr h="601989">
                <a:tc>
                  <a:txBody>
                    <a:bodyPr/>
                    <a:lstStyle/>
                    <a:p>
                      <a:pPr algn="l"/>
                      <a:r>
                        <a:rPr lang="en-GB" sz="1200" b="0" dirty="0">
                          <a:solidFill>
                            <a:sysClr val="windowText" lastClr="000000"/>
                          </a:solidFill>
                        </a:rPr>
                        <a:t>Near the river’s mouth, the river widens further and becomes</a:t>
                      </a:r>
                      <a:r>
                        <a:rPr lang="en-GB" sz="1200" b="0" baseline="0" dirty="0">
                          <a:solidFill>
                            <a:sysClr val="windowText" lastClr="000000"/>
                          </a:solidFill>
                        </a:rPr>
                        <a:t> flatter. Material transported is </a:t>
                      </a:r>
                      <a:r>
                        <a:rPr lang="en-GB" sz="1200" b="1" baseline="0" dirty="0">
                          <a:solidFill>
                            <a:sysClr val="windowText" lastClr="000000"/>
                          </a:solidFill>
                        </a:rPr>
                        <a:t>deposited.</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99489368"/>
                  </a:ext>
                </a:extLst>
              </a:tr>
            </a:tbl>
          </a:graphicData>
        </a:graphic>
      </p:graphicFrame>
      <p:graphicFrame>
        <p:nvGraphicFramePr>
          <p:cNvPr id="16" name="Table 15">
            <a:extLst>
              <a:ext uri="{FF2B5EF4-FFF2-40B4-BE49-F238E27FC236}">
                <a16:creationId xmlns:a16="http://schemas.microsoft.com/office/drawing/2014/main" id="{DAE89DF9-032E-4F43-AF93-203EC8C89F17}"/>
              </a:ext>
            </a:extLst>
          </p:cNvPr>
          <p:cNvGraphicFramePr>
            <a:graphicFrameLocks noGrp="1"/>
          </p:cNvGraphicFramePr>
          <p:nvPr>
            <p:extLst>
              <p:ext uri="{D42A27DB-BD31-4B8C-83A1-F6EECF244321}">
                <p14:modId xmlns:p14="http://schemas.microsoft.com/office/powerpoint/2010/main" val="3854554141"/>
              </p:ext>
            </p:extLst>
          </p:nvPr>
        </p:nvGraphicFramePr>
        <p:xfrm>
          <a:off x="9221040" y="1476555"/>
          <a:ext cx="2780460" cy="3880378"/>
        </p:xfrm>
        <a:graphic>
          <a:graphicData uri="http://schemas.openxmlformats.org/drawingml/2006/table">
            <a:tbl>
              <a:tblPr firstRow="1" bandRow="1">
                <a:tableStyleId>{00A15C55-8517-42AA-B614-E9B94910E393}</a:tableStyleId>
              </a:tblPr>
              <a:tblGrid>
                <a:gridCol w="2780460">
                  <a:extLst>
                    <a:ext uri="{9D8B030D-6E8A-4147-A177-3AD203B41FA5}">
                      <a16:colId xmlns:a16="http://schemas.microsoft.com/office/drawing/2014/main" val="2757710440"/>
                    </a:ext>
                  </a:extLst>
                </a:gridCol>
              </a:tblGrid>
              <a:tr h="270774">
                <a:tc>
                  <a:txBody>
                    <a:bodyPr/>
                    <a:lstStyle/>
                    <a:p>
                      <a:pPr algn="l"/>
                      <a:r>
                        <a:rPr lang="en-GB" sz="1200" b="1" dirty="0">
                          <a:solidFill>
                            <a:sysClr val="windowText" lastClr="000000"/>
                          </a:solidFill>
                        </a:rPr>
                        <a:t>Formation of</a:t>
                      </a:r>
                      <a:r>
                        <a:rPr lang="en-GB" sz="1200" b="1" baseline="0" dirty="0">
                          <a:solidFill>
                            <a:sysClr val="windowText" lastClr="000000"/>
                          </a:solidFill>
                        </a:rPr>
                        <a:t> Floodplains and levees</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02839647"/>
                  </a:ext>
                </a:extLst>
              </a:tr>
              <a:tr h="996558">
                <a:tc>
                  <a:txBody>
                    <a:bodyPr/>
                    <a:lstStyle/>
                    <a:p>
                      <a:pPr algn="l"/>
                      <a:r>
                        <a:rPr lang="en-GB" sz="1200" b="0" dirty="0">
                          <a:solidFill>
                            <a:sysClr val="windowText" lastClr="000000"/>
                          </a:solidFill>
                        </a:rPr>
                        <a:t>When a river floods, fine silt/alluvium</a:t>
                      </a:r>
                      <a:r>
                        <a:rPr lang="en-GB" sz="1200" b="0" baseline="0" dirty="0">
                          <a:solidFill>
                            <a:sysClr val="windowText" lastClr="000000"/>
                          </a:solidFill>
                        </a:rPr>
                        <a:t> is deposited on the valley floor. Closer to the river’s banks, the heavier materials build up to form natural levees. </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69059813"/>
                  </a:ext>
                </a:extLst>
              </a:tr>
              <a:tr h="633666">
                <a:tc>
                  <a:txBody>
                    <a:bodyPr/>
                    <a:lstStyle/>
                    <a:p>
                      <a:pPr marL="285750" indent="-285750">
                        <a:buFontTx/>
                        <a:buBlip>
                          <a:blip r:embed="rId2"/>
                        </a:buBlip>
                      </a:pPr>
                      <a:r>
                        <a:rPr lang="en-GB" sz="1200" dirty="0">
                          <a:solidFill>
                            <a:sysClr val="windowText" lastClr="000000"/>
                          </a:solidFill>
                        </a:rPr>
                        <a:t>Nutrient</a:t>
                      </a:r>
                      <a:r>
                        <a:rPr lang="en-GB" sz="1200" baseline="0" dirty="0">
                          <a:solidFill>
                            <a:sysClr val="windowText" lastClr="000000"/>
                          </a:solidFill>
                        </a:rPr>
                        <a:t> rich soil makes it ideal for farming. </a:t>
                      </a:r>
                    </a:p>
                    <a:p>
                      <a:pPr marL="285750" indent="-285750">
                        <a:buFontTx/>
                        <a:buBlip>
                          <a:blip r:embed="rId2"/>
                        </a:buBlip>
                      </a:pPr>
                      <a:r>
                        <a:rPr lang="en-GB" sz="1200" baseline="0" dirty="0">
                          <a:solidFill>
                            <a:sysClr val="windowText" lastClr="000000"/>
                          </a:solidFill>
                        </a:rPr>
                        <a:t>Flat land for building houses.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435929"/>
                  </a:ext>
                </a:extLst>
              </a:tr>
              <a:tr h="1969420">
                <a:tc>
                  <a:txBody>
                    <a:bodyPr/>
                    <a:lstStyle/>
                    <a:p>
                      <a:pPr marL="0" indent="0">
                        <a:buFontTx/>
                        <a:buNone/>
                      </a:pP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51043900"/>
                  </a:ext>
                </a:extLst>
              </a:tr>
            </a:tbl>
          </a:graphicData>
        </a:graphic>
      </p:graphicFrame>
      <p:pic>
        <p:nvPicPr>
          <p:cNvPr id="17" name="Picture 2" descr="Image result for levees floodplain">
            <a:extLst>
              <a:ext uri="{FF2B5EF4-FFF2-40B4-BE49-F238E27FC236}">
                <a16:creationId xmlns:a16="http://schemas.microsoft.com/office/drawing/2014/main" id="{648B2600-68B1-4918-886E-4B1248F7C2CB}"/>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9331059" y="3523934"/>
            <a:ext cx="2560422" cy="1712315"/>
          </a:xfrm>
          <a:prstGeom prst="rect">
            <a:avLst/>
          </a:prstGeom>
          <a:noFill/>
          <a:extLst>
            <a:ext uri="{909E8E84-426E-40DD-AFC4-6F175D3DCCD1}">
              <a14:hiddenFill xmlns:a14="http://schemas.microsoft.com/office/drawing/2010/main">
                <a:solidFill>
                  <a:srgbClr val="FFFFFF"/>
                </a:solidFill>
              </a14:hiddenFill>
            </a:ext>
          </a:extLst>
        </p:spPr>
      </p:pic>
      <p:pic>
        <p:nvPicPr>
          <p:cNvPr id="64" name="Picture 63">
            <a:extLst>
              <a:ext uri="{FF2B5EF4-FFF2-40B4-BE49-F238E27FC236}">
                <a16:creationId xmlns:a16="http://schemas.microsoft.com/office/drawing/2014/main" id="{1BE6734F-446B-4240-8A46-3D9BF323FF1D}"/>
              </a:ext>
            </a:extLst>
          </p:cNvPr>
          <p:cNvPicPr>
            <a:picLocks noChangeAspect="1"/>
          </p:cNvPicPr>
          <p:nvPr/>
        </p:nvPicPr>
        <p:blipFill rotWithShape="1">
          <a:blip r:embed="rId4"/>
          <a:srcRect l="14745" t="16641" r="43130" b="12486"/>
          <a:stretch/>
        </p:blipFill>
        <p:spPr>
          <a:xfrm>
            <a:off x="294099" y="3664599"/>
            <a:ext cx="2419179" cy="2323694"/>
          </a:xfrm>
          <a:prstGeom prst="rect">
            <a:avLst/>
          </a:prstGeom>
          <a:ln w="12700">
            <a:noFill/>
          </a:ln>
        </p:spPr>
      </p:pic>
      <p:grpSp>
        <p:nvGrpSpPr>
          <p:cNvPr id="72" name="Group 71">
            <a:extLst>
              <a:ext uri="{FF2B5EF4-FFF2-40B4-BE49-F238E27FC236}">
                <a16:creationId xmlns:a16="http://schemas.microsoft.com/office/drawing/2014/main" id="{715DE934-BED0-4BC5-92AB-98060CA3A596}"/>
              </a:ext>
            </a:extLst>
          </p:cNvPr>
          <p:cNvGrpSpPr/>
          <p:nvPr/>
        </p:nvGrpSpPr>
        <p:grpSpPr>
          <a:xfrm>
            <a:off x="8471444" y="5427017"/>
            <a:ext cx="3583661" cy="1312057"/>
            <a:chOff x="5758287" y="5260401"/>
            <a:chExt cx="3583661" cy="1301037"/>
          </a:xfrm>
        </p:grpSpPr>
        <p:pic>
          <p:nvPicPr>
            <p:cNvPr id="18" name="Picture 2" descr="The Long profile, Channel Characteristics and river landforms - Rivers,  Floods and Flood Management">
              <a:extLst>
                <a:ext uri="{FF2B5EF4-FFF2-40B4-BE49-F238E27FC236}">
                  <a16:creationId xmlns:a16="http://schemas.microsoft.com/office/drawing/2014/main" id="{1880E377-AD9F-4C1B-B82D-7EDA66D0332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623" t="19038" r="16095" b="68453"/>
            <a:stretch/>
          </p:blipFill>
          <p:spPr bwMode="auto">
            <a:xfrm>
              <a:off x="5790674" y="6043160"/>
              <a:ext cx="3551274" cy="518278"/>
            </a:xfrm>
            <a:prstGeom prst="rect">
              <a:avLst/>
            </a:prstGeom>
            <a:noFill/>
            <a:extLst>
              <a:ext uri="{909E8E84-426E-40DD-AFC4-6F175D3DCCD1}">
                <a14:hiddenFill xmlns:a14="http://schemas.microsoft.com/office/drawing/2010/main">
                  <a:solidFill>
                    <a:srgbClr val="FFFFFF"/>
                  </a:solidFill>
                </a14:hiddenFill>
              </a:ext>
            </a:extLst>
          </p:spPr>
        </p:pic>
        <p:sp>
          <p:nvSpPr>
            <p:cNvPr id="23" name="TextBox 22">
              <a:extLst>
                <a:ext uri="{FF2B5EF4-FFF2-40B4-BE49-F238E27FC236}">
                  <a16:creationId xmlns:a16="http://schemas.microsoft.com/office/drawing/2014/main" id="{81772C77-A2AF-470A-A62E-896C4B24FFF1}"/>
                </a:ext>
              </a:extLst>
            </p:cNvPr>
            <p:cNvSpPr txBox="1"/>
            <p:nvPr/>
          </p:nvSpPr>
          <p:spPr>
            <a:xfrm>
              <a:off x="5758287" y="5570984"/>
              <a:ext cx="1049578" cy="457787"/>
            </a:xfrm>
            <a:prstGeom prst="rect">
              <a:avLst/>
            </a:prstGeom>
            <a:noFill/>
          </p:spPr>
          <p:txBody>
            <a:bodyPr wrap="square" rtlCol="0">
              <a:spAutoFit/>
            </a:bodyPr>
            <a:lstStyle/>
            <a:p>
              <a:pPr algn="ctr"/>
              <a:r>
                <a:rPr lang="en-GB" sz="1200" dirty="0"/>
                <a:t>Upper </a:t>
              </a:r>
            </a:p>
            <a:p>
              <a:pPr algn="ctr"/>
              <a:r>
                <a:rPr lang="en-GB" sz="1200" dirty="0"/>
                <a:t>Course</a:t>
              </a:r>
            </a:p>
          </p:txBody>
        </p:sp>
        <p:sp>
          <p:nvSpPr>
            <p:cNvPr id="66" name="TextBox 65">
              <a:extLst>
                <a:ext uri="{FF2B5EF4-FFF2-40B4-BE49-F238E27FC236}">
                  <a16:creationId xmlns:a16="http://schemas.microsoft.com/office/drawing/2014/main" id="{6163D1DD-C255-46D5-8CA4-2B4A88D1D83D}"/>
                </a:ext>
              </a:extLst>
            </p:cNvPr>
            <p:cNvSpPr txBox="1"/>
            <p:nvPr/>
          </p:nvSpPr>
          <p:spPr>
            <a:xfrm>
              <a:off x="6675586" y="5583924"/>
              <a:ext cx="1049578" cy="457787"/>
            </a:xfrm>
            <a:prstGeom prst="rect">
              <a:avLst/>
            </a:prstGeom>
            <a:noFill/>
          </p:spPr>
          <p:txBody>
            <a:bodyPr wrap="square" rtlCol="0">
              <a:spAutoFit/>
            </a:bodyPr>
            <a:lstStyle/>
            <a:p>
              <a:pPr algn="ctr"/>
              <a:r>
                <a:rPr lang="en-GB" sz="1200" dirty="0"/>
                <a:t>Middle Course</a:t>
              </a:r>
            </a:p>
          </p:txBody>
        </p:sp>
        <p:sp>
          <p:nvSpPr>
            <p:cNvPr id="68" name="TextBox 67">
              <a:extLst>
                <a:ext uri="{FF2B5EF4-FFF2-40B4-BE49-F238E27FC236}">
                  <a16:creationId xmlns:a16="http://schemas.microsoft.com/office/drawing/2014/main" id="{34F0F937-8048-4455-A2D2-42F2FC7A7975}"/>
                </a:ext>
              </a:extLst>
            </p:cNvPr>
            <p:cNvSpPr txBox="1"/>
            <p:nvPr/>
          </p:nvSpPr>
          <p:spPr>
            <a:xfrm>
              <a:off x="8017207" y="5583923"/>
              <a:ext cx="1049578" cy="457787"/>
            </a:xfrm>
            <a:prstGeom prst="rect">
              <a:avLst/>
            </a:prstGeom>
            <a:noFill/>
          </p:spPr>
          <p:txBody>
            <a:bodyPr wrap="square" rtlCol="0">
              <a:spAutoFit/>
            </a:bodyPr>
            <a:lstStyle/>
            <a:p>
              <a:pPr algn="ctr"/>
              <a:r>
                <a:rPr lang="en-GB" sz="1200" dirty="0"/>
                <a:t>Lower </a:t>
              </a:r>
            </a:p>
            <a:p>
              <a:pPr algn="ctr"/>
              <a:r>
                <a:rPr lang="en-GB" sz="1200" dirty="0"/>
                <a:t>Course</a:t>
              </a:r>
            </a:p>
          </p:txBody>
        </p:sp>
        <p:sp>
          <p:nvSpPr>
            <p:cNvPr id="70" name="TextBox 69">
              <a:extLst>
                <a:ext uri="{FF2B5EF4-FFF2-40B4-BE49-F238E27FC236}">
                  <a16:creationId xmlns:a16="http://schemas.microsoft.com/office/drawing/2014/main" id="{B7E347F8-302E-4A12-A51D-411B1BB06EAE}"/>
                </a:ext>
              </a:extLst>
            </p:cNvPr>
            <p:cNvSpPr txBox="1"/>
            <p:nvPr/>
          </p:nvSpPr>
          <p:spPr>
            <a:xfrm>
              <a:off x="5926064" y="5260401"/>
              <a:ext cx="1763601" cy="274672"/>
            </a:xfrm>
            <a:prstGeom prst="rect">
              <a:avLst/>
            </a:prstGeom>
            <a:noFill/>
          </p:spPr>
          <p:txBody>
            <a:bodyPr wrap="square" rtlCol="0">
              <a:spAutoFit/>
            </a:bodyPr>
            <a:lstStyle/>
            <a:p>
              <a:pPr algn="ctr"/>
              <a:r>
                <a:rPr lang="en-GB" sz="1200" b="1" dirty="0"/>
                <a:t>Cross Profile of a River</a:t>
              </a:r>
            </a:p>
          </p:txBody>
        </p:sp>
      </p:grpSp>
      <p:sp>
        <p:nvSpPr>
          <p:cNvPr id="74" name="Rectangle 73">
            <a:extLst>
              <a:ext uri="{FF2B5EF4-FFF2-40B4-BE49-F238E27FC236}">
                <a16:creationId xmlns:a16="http://schemas.microsoft.com/office/drawing/2014/main" id="{E006A695-9562-4D00-BF9A-17D363309EB3}"/>
              </a:ext>
            </a:extLst>
          </p:cNvPr>
          <p:cNvSpPr/>
          <p:nvPr/>
        </p:nvSpPr>
        <p:spPr>
          <a:xfrm>
            <a:off x="8634077" y="5393148"/>
            <a:ext cx="3408419" cy="13947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nvGrpSpPr>
          <p:cNvPr id="76" name="Group 75">
            <a:extLst>
              <a:ext uri="{FF2B5EF4-FFF2-40B4-BE49-F238E27FC236}">
                <a16:creationId xmlns:a16="http://schemas.microsoft.com/office/drawing/2014/main" id="{36EAF464-AD97-4F9D-BFBB-B52CF2BABC36}"/>
              </a:ext>
            </a:extLst>
          </p:cNvPr>
          <p:cNvGrpSpPr/>
          <p:nvPr/>
        </p:nvGrpSpPr>
        <p:grpSpPr>
          <a:xfrm>
            <a:off x="5633283" y="5425828"/>
            <a:ext cx="2667022" cy="1394769"/>
            <a:chOff x="3416300" y="5380681"/>
            <a:chExt cx="2667022" cy="1394769"/>
          </a:xfrm>
        </p:grpSpPr>
        <p:grpSp>
          <p:nvGrpSpPr>
            <p:cNvPr id="22" name="Group 21">
              <a:extLst>
                <a:ext uri="{FF2B5EF4-FFF2-40B4-BE49-F238E27FC236}">
                  <a16:creationId xmlns:a16="http://schemas.microsoft.com/office/drawing/2014/main" id="{FC7CB00C-8319-495F-9B26-7B2C59252F00}"/>
                </a:ext>
              </a:extLst>
            </p:cNvPr>
            <p:cNvGrpSpPr/>
            <p:nvPr/>
          </p:nvGrpSpPr>
          <p:grpSpPr>
            <a:xfrm>
              <a:off x="3513380" y="5393146"/>
              <a:ext cx="2569942" cy="1382304"/>
              <a:chOff x="2479563" y="5322317"/>
              <a:chExt cx="2569942" cy="1382304"/>
            </a:xfrm>
          </p:grpSpPr>
          <p:pic>
            <p:nvPicPr>
              <p:cNvPr id="65" name="Picture 3">
                <a:extLst>
                  <a:ext uri="{FF2B5EF4-FFF2-40B4-BE49-F238E27FC236}">
                    <a16:creationId xmlns:a16="http://schemas.microsoft.com/office/drawing/2014/main" id="{B6376FBF-5E57-4755-BCB2-4BB41CB68149}"/>
                  </a:ext>
                </a:extLst>
              </p:cNvPr>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2479563" y="5467434"/>
                <a:ext cx="2256740" cy="1237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1" name="TextBox 20">
                <a:extLst>
                  <a:ext uri="{FF2B5EF4-FFF2-40B4-BE49-F238E27FC236}">
                    <a16:creationId xmlns:a16="http://schemas.microsoft.com/office/drawing/2014/main" id="{3B966247-CD06-4B9C-B091-66E4390AB894}"/>
                  </a:ext>
                </a:extLst>
              </p:cNvPr>
              <p:cNvSpPr txBox="1"/>
              <p:nvPr/>
            </p:nvSpPr>
            <p:spPr>
              <a:xfrm>
                <a:off x="3394911" y="5322317"/>
                <a:ext cx="1654594" cy="276999"/>
              </a:xfrm>
              <a:prstGeom prst="rect">
                <a:avLst/>
              </a:prstGeom>
              <a:noFill/>
            </p:spPr>
            <p:txBody>
              <a:bodyPr wrap="square" rtlCol="0">
                <a:spAutoFit/>
              </a:bodyPr>
              <a:lstStyle/>
              <a:p>
                <a:r>
                  <a:rPr lang="en-GB" sz="1200" b="1" dirty="0"/>
                  <a:t>Long Profile of a River</a:t>
                </a:r>
              </a:p>
            </p:txBody>
          </p:sp>
        </p:grpSp>
        <p:sp>
          <p:nvSpPr>
            <p:cNvPr id="75" name="Rectangle 74">
              <a:extLst>
                <a:ext uri="{FF2B5EF4-FFF2-40B4-BE49-F238E27FC236}">
                  <a16:creationId xmlns:a16="http://schemas.microsoft.com/office/drawing/2014/main" id="{1DEED9D8-8C06-4D4C-977E-B8AC5D7D88F0}"/>
                </a:ext>
              </a:extLst>
            </p:cNvPr>
            <p:cNvSpPr/>
            <p:nvPr/>
          </p:nvSpPr>
          <p:spPr>
            <a:xfrm>
              <a:off x="3416300" y="5380681"/>
              <a:ext cx="2581440" cy="139476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sp>
        <p:nvSpPr>
          <p:cNvPr id="77" name="TextBox 76">
            <a:extLst>
              <a:ext uri="{FF2B5EF4-FFF2-40B4-BE49-F238E27FC236}">
                <a16:creationId xmlns:a16="http://schemas.microsoft.com/office/drawing/2014/main" id="{96A9A483-6000-48AD-AD95-B84C0DA4A8DA}"/>
              </a:ext>
            </a:extLst>
          </p:cNvPr>
          <p:cNvSpPr txBox="1"/>
          <p:nvPr/>
        </p:nvSpPr>
        <p:spPr>
          <a:xfrm>
            <a:off x="161426" y="6038152"/>
            <a:ext cx="5282116" cy="646331"/>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GB" sz="1200" b="1" dirty="0"/>
              <a:t>Key Words:</a:t>
            </a:r>
          </a:p>
          <a:p>
            <a:r>
              <a:rPr lang="en-GB" sz="1200" dirty="0"/>
              <a:t>Source, Mouth, Watershed, Tributary, Confluence, Vertical and Lateral Erosion, Deposition, Sediment</a:t>
            </a:r>
          </a:p>
        </p:txBody>
      </p:sp>
      <p:sp>
        <p:nvSpPr>
          <p:cNvPr id="31" name="Title 1">
            <a:extLst>
              <a:ext uri="{FF2B5EF4-FFF2-40B4-BE49-F238E27FC236}">
                <a16:creationId xmlns:a16="http://schemas.microsoft.com/office/drawing/2014/main" id="{FF7AFBC0-44D8-41A0-BCC0-7097873B51C8}"/>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River Landscapes Year 11 HT4</a:t>
            </a:r>
          </a:p>
        </p:txBody>
      </p:sp>
      <p:pic>
        <p:nvPicPr>
          <p:cNvPr id="1026" name="Picture 2" descr="Formation of Rivers Landforms IGCSE Geography - Revision Notes">
            <a:extLst>
              <a:ext uri="{FF2B5EF4-FFF2-40B4-BE49-F238E27FC236}">
                <a16:creationId xmlns:a16="http://schemas.microsoft.com/office/drawing/2014/main" id="{8D7F6BBD-EBF8-44D6-9C95-3EA1A8EB136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53519" y="3735863"/>
            <a:ext cx="2678101" cy="223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iver Landforms: Gorges &amp; Meanders | GCSE Geography Revision">
            <a:extLst>
              <a:ext uri="{FF2B5EF4-FFF2-40B4-BE49-F238E27FC236}">
                <a16:creationId xmlns:a16="http://schemas.microsoft.com/office/drawing/2014/main" id="{4B34EBD4-4BF2-4393-8B59-0C376B071BF8}"/>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409764" y="3667458"/>
            <a:ext cx="1654594" cy="165001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iver Landforms: Gorges &amp; Meanders | GCSE Geography Revision">
            <a:extLst>
              <a:ext uri="{FF2B5EF4-FFF2-40B4-BE49-F238E27FC236}">
                <a16:creationId xmlns:a16="http://schemas.microsoft.com/office/drawing/2014/main" id="{86874C96-3657-4993-AFAC-1355D9C05B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48986" y="3972789"/>
            <a:ext cx="1778414" cy="1005612"/>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a:extLst>
              <a:ext uri="{FF2B5EF4-FFF2-40B4-BE49-F238E27FC236}">
                <a16:creationId xmlns:a16="http://schemas.microsoft.com/office/drawing/2014/main" id="{C44F4ED2-72BB-4EA9-97E0-2B358F9A9729}"/>
              </a:ext>
            </a:extLst>
          </p:cNvPr>
          <p:cNvSpPr/>
          <p:nvPr/>
        </p:nvSpPr>
        <p:spPr>
          <a:xfrm>
            <a:off x="149504" y="3582533"/>
            <a:ext cx="5271862" cy="310195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Rectangle 37">
            <a:extLst>
              <a:ext uri="{FF2B5EF4-FFF2-40B4-BE49-F238E27FC236}">
                <a16:creationId xmlns:a16="http://schemas.microsoft.com/office/drawing/2014/main" id="{12A65646-E99F-4CF7-B2B0-CD9DE985B2C6}"/>
              </a:ext>
            </a:extLst>
          </p:cNvPr>
          <p:cNvSpPr/>
          <p:nvPr/>
        </p:nvSpPr>
        <p:spPr>
          <a:xfrm>
            <a:off x="5611867" y="3658212"/>
            <a:ext cx="3418672" cy="17349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450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a:extLst>
              <a:ext uri="{FF2B5EF4-FFF2-40B4-BE49-F238E27FC236}">
                <a16:creationId xmlns:a16="http://schemas.microsoft.com/office/drawing/2014/main" id="{23FD2E33-B183-4E86-A3AC-CBD1EA102F3C}"/>
              </a:ext>
            </a:extLst>
          </p:cNvPr>
          <p:cNvGraphicFramePr>
            <a:graphicFrameLocks noGrp="1"/>
          </p:cNvGraphicFramePr>
          <p:nvPr>
            <p:extLst>
              <p:ext uri="{D42A27DB-BD31-4B8C-83A1-F6EECF244321}">
                <p14:modId xmlns:p14="http://schemas.microsoft.com/office/powerpoint/2010/main" val="2474207616"/>
              </p:ext>
            </p:extLst>
          </p:nvPr>
        </p:nvGraphicFramePr>
        <p:xfrm>
          <a:off x="228601" y="4261529"/>
          <a:ext cx="6627212" cy="2468880"/>
        </p:xfrm>
        <a:graphic>
          <a:graphicData uri="http://schemas.openxmlformats.org/drawingml/2006/table">
            <a:tbl>
              <a:tblPr firstRow="1" bandRow="1">
                <a:tableStyleId>{5940675A-B579-460E-94D1-54222C63F5DA}</a:tableStyleId>
              </a:tblPr>
              <a:tblGrid>
                <a:gridCol w="3313606">
                  <a:extLst>
                    <a:ext uri="{9D8B030D-6E8A-4147-A177-3AD203B41FA5}">
                      <a16:colId xmlns:a16="http://schemas.microsoft.com/office/drawing/2014/main" val="1792463561"/>
                    </a:ext>
                  </a:extLst>
                </a:gridCol>
                <a:gridCol w="3313606">
                  <a:extLst>
                    <a:ext uri="{9D8B030D-6E8A-4147-A177-3AD203B41FA5}">
                      <a16:colId xmlns:a16="http://schemas.microsoft.com/office/drawing/2014/main" val="2081444353"/>
                    </a:ext>
                  </a:extLst>
                </a:gridCol>
              </a:tblGrid>
              <a:tr h="288387">
                <a:tc gridSpan="2">
                  <a:txBody>
                    <a:bodyPr/>
                    <a:lstStyle/>
                    <a:p>
                      <a:pPr algn="ctr"/>
                      <a:r>
                        <a:rPr lang="en-GB" sz="1200" b="1" dirty="0"/>
                        <a:t>Physical and Human Causes of Flooding</a:t>
                      </a:r>
                    </a:p>
                  </a:txBody>
                  <a:tcPr/>
                </a:tc>
                <a:tc hMerge="1">
                  <a:txBody>
                    <a:bodyPr/>
                    <a:lstStyle/>
                    <a:p>
                      <a:endParaRPr lang="en-GB" dirty="0"/>
                    </a:p>
                  </a:txBody>
                  <a:tcPr/>
                </a:tc>
                <a:extLst>
                  <a:ext uri="{0D108BD9-81ED-4DB2-BD59-A6C34878D82A}">
                    <a16:rowId xmlns:a16="http://schemas.microsoft.com/office/drawing/2014/main" val="3205298206"/>
                  </a:ext>
                </a:extLst>
              </a:tr>
              <a:tr h="672007">
                <a:tc>
                  <a:txBody>
                    <a:bodyPr/>
                    <a:lstStyle/>
                    <a:p>
                      <a:r>
                        <a:rPr lang="en-GB" sz="1200" b="1" dirty="0"/>
                        <a:t>Physical: Prolong &amp; heavy rainfall </a:t>
                      </a:r>
                      <a:r>
                        <a:rPr lang="en-GB" sz="1200" dirty="0"/>
                        <a:t>Long periods of rain causes soil to become saturated leading runoff. </a:t>
                      </a:r>
                    </a:p>
                  </a:txBody>
                  <a:tcPr/>
                </a:tc>
                <a:tc>
                  <a:txBody>
                    <a:bodyPr/>
                    <a:lstStyle/>
                    <a:p>
                      <a:r>
                        <a:rPr lang="en-GB" sz="1200" b="1" dirty="0"/>
                        <a:t>Human: Deforestation </a:t>
                      </a:r>
                      <a:r>
                        <a:rPr lang="en-GB" sz="1200" b="0" dirty="0"/>
                        <a:t>when trees are removed, this will increase surface runoff as the water will not be intercepted. </a:t>
                      </a:r>
                      <a:endParaRPr lang="en-GB" sz="1200" b="1" dirty="0"/>
                    </a:p>
                  </a:txBody>
                  <a:tcPr/>
                </a:tc>
                <a:extLst>
                  <a:ext uri="{0D108BD9-81ED-4DB2-BD59-A6C34878D82A}">
                    <a16:rowId xmlns:a16="http://schemas.microsoft.com/office/drawing/2014/main" val="3698290141"/>
                  </a:ext>
                </a:extLst>
              </a:tr>
              <a:tr h="754243">
                <a:tc>
                  <a:txBody>
                    <a:bodyPr/>
                    <a:lstStyle/>
                    <a:p>
                      <a:r>
                        <a:rPr lang="en-GB" sz="1200" b="1" dirty="0"/>
                        <a:t>Physical: Relief </a:t>
                      </a:r>
                      <a:r>
                        <a:rPr lang="en-GB" sz="1200" dirty="0"/>
                        <a:t>Steep-sided valleys channels water to flow quickly into rivers causing greater discharge. </a:t>
                      </a:r>
                    </a:p>
                  </a:txBody>
                  <a:tcPr/>
                </a:tc>
                <a:tc>
                  <a:txBody>
                    <a:bodyPr/>
                    <a:lstStyle/>
                    <a:p>
                      <a:r>
                        <a:rPr lang="en-GB" sz="1200" b="1" dirty="0"/>
                        <a:t>Human: Land Use </a:t>
                      </a:r>
                      <a:r>
                        <a:rPr lang="en-GB" sz="1200" dirty="0"/>
                        <a:t>Tarmac and concrete are impermeable. This prevents infiltration &amp; causes surface runoff. </a:t>
                      </a:r>
                    </a:p>
                  </a:txBody>
                  <a:tcPr/>
                </a:tc>
                <a:extLst>
                  <a:ext uri="{0D108BD9-81ED-4DB2-BD59-A6C34878D82A}">
                    <a16:rowId xmlns:a16="http://schemas.microsoft.com/office/drawing/2014/main" val="2768720990"/>
                  </a:ext>
                </a:extLst>
              </a:tr>
              <a:tr h="754243">
                <a:tc>
                  <a:txBody>
                    <a:bodyPr/>
                    <a:lstStyle/>
                    <a:p>
                      <a:r>
                        <a:rPr lang="en-GB" sz="1200" b="1" dirty="0"/>
                        <a:t>Physical: Geology </a:t>
                      </a:r>
                      <a:r>
                        <a:rPr lang="en-GB" sz="1200" dirty="0"/>
                        <a:t>Impermeable rocks causes surface runoff to increase river discharge. </a:t>
                      </a:r>
                    </a:p>
                  </a:txBody>
                  <a:tcPr/>
                </a:tc>
                <a:tc>
                  <a:txBody>
                    <a:bodyPr/>
                    <a:lstStyle/>
                    <a:p>
                      <a:r>
                        <a:rPr lang="en-GB" sz="1200" b="1" dirty="0"/>
                        <a:t>Human: Agriculture </a:t>
                      </a:r>
                      <a:r>
                        <a:rPr lang="en-GB" sz="1200" b="0" dirty="0"/>
                        <a:t>Farming of crops can often leave the soil exposed and leads to rapid surface run off. </a:t>
                      </a:r>
                    </a:p>
                  </a:txBody>
                  <a:tcPr/>
                </a:tc>
                <a:extLst>
                  <a:ext uri="{0D108BD9-81ED-4DB2-BD59-A6C34878D82A}">
                    <a16:rowId xmlns:a16="http://schemas.microsoft.com/office/drawing/2014/main" val="2435574246"/>
                  </a:ext>
                </a:extLst>
              </a:tr>
            </a:tbl>
          </a:graphicData>
        </a:graphic>
      </p:graphicFrame>
      <p:graphicFrame>
        <p:nvGraphicFramePr>
          <p:cNvPr id="6" name="Table 5">
            <a:extLst>
              <a:ext uri="{FF2B5EF4-FFF2-40B4-BE49-F238E27FC236}">
                <a16:creationId xmlns:a16="http://schemas.microsoft.com/office/drawing/2014/main" id="{33B39355-FA4A-454E-808D-2574D879AEA9}"/>
              </a:ext>
            </a:extLst>
          </p:cNvPr>
          <p:cNvGraphicFramePr>
            <a:graphicFrameLocks noGrp="1"/>
          </p:cNvGraphicFramePr>
          <p:nvPr>
            <p:extLst>
              <p:ext uri="{D42A27DB-BD31-4B8C-83A1-F6EECF244321}">
                <p14:modId xmlns:p14="http://schemas.microsoft.com/office/powerpoint/2010/main" val="468368817"/>
              </p:ext>
            </p:extLst>
          </p:nvPr>
        </p:nvGraphicFramePr>
        <p:xfrm>
          <a:off x="6982815" y="456822"/>
          <a:ext cx="4980584" cy="2743200"/>
        </p:xfrm>
        <a:graphic>
          <a:graphicData uri="http://schemas.openxmlformats.org/drawingml/2006/table">
            <a:tbl>
              <a:tblPr firstRow="1" bandRow="1">
                <a:tableStyleId>{00A15C55-8517-42AA-B614-E9B94910E393}</a:tableStyleId>
              </a:tblPr>
              <a:tblGrid>
                <a:gridCol w="2490292">
                  <a:extLst>
                    <a:ext uri="{9D8B030D-6E8A-4147-A177-3AD203B41FA5}">
                      <a16:colId xmlns:a16="http://schemas.microsoft.com/office/drawing/2014/main" val="3249148915"/>
                    </a:ext>
                  </a:extLst>
                </a:gridCol>
                <a:gridCol w="2490292">
                  <a:extLst>
                    <a:ext uri="{9D8B030D-6E8A-4147-A177-3AD203B41FA5}">
                      <a16:colId xmlns:a16="http://schemas.microsoft.com/office/drawing/2014/main" val="1509545877"/>
                    </a:ext>
                  </a:extLst>
                </a:gridCol>
              </a:tblGrid>
              <a:tr h="252413">
                <a:tc gridSpan="2">
                  <a:txBody>
                    <a:bodyPr/>
                    <a:lstStyle/>
                    <a:p>
                      <a:pPr algn="ctr"/>
                      <a:r>
                        <a:rPr lang="en-GB" sz="1200" dirty="0">
                          <a:solidFill>
                            <a:sysClr val="windowText" lastClr="000000"/>
                          </a:solidFill>
                        </a:rPr>
                        <a:t>Hydrographs and River Discharge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3328868481"/>
                  </a:ext>
                </a:extLst>
              </a:tr>
              <a:tr h="574358">
                <a:tc gridSpan="2">
                  <a:txBody>
                    <a:bodyPr/>
                    <a:lstStyle/>
                    <a:p>
                      <a:pPr algn="ctr"/>
                      <a:r>
                        <a:rPr lang="en-GB" sz="1200" b="1" dirty="0">
                          <a:solidFill>
                            <a:sysClr val="windowText" lastClr="000000"/>
                          </a:solidFill>
                        </a:rPr>
                        <a:t>River discharge is the volume of water that flows in a river. Hydrographs who discharge at a certain point in a river changes over time in relation to rainfall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chemeClr val="bg1"/>
                    </a:solidFill>
                  </a:tcPr>
                </a:tc>
                <a:tc hMerge="1">
                  <a:txBody>
                    <a:bodyPr/>
                    <a:lstStyle/>
                    <a:p>
                      <a:endParaRPr lang="en-GB"/>
                    </a:p>
                  </a:txBody>
                  <a:tcPr/>
                </a:tc>
                <a:extLst>
                  <a:ext uri="{0D108BD9-81ED-4DB2-BD59-A6C34878D82A}">
                    <a16:rowId xmlns:a16="http://schemas.microsoft.com/office/drawing/2014/main" val="3939473126"/>
                  </a:ext>
                </a:extLst>
              </a:tr>
              <a:tr h="413385">
                <a:tc>
                  <a:txBody>
                    <a:bodyPr/>
                    <a:lstStyle/>
                    <a:p>
                      <a:r>
                        <a:rPr lang="en-GB" sz="1200" dirty="0">
                          <a:solidFill>
                            <a:sysClr val="windowText" lastClr="000000"/>
                          </a:solidFill>
                        </a:rPr>
                        <a:t>1. </a:t>
                      </a:r>
                      <a:r>
                        <a:rPr lang="en-GB" sz="1200" b="1" dirty="0">
                          <a:solidFill>
                            <a:sysClr val="windowText" lastClr="000000"/>
                          </a:solidFill>
                        </a:rPr>
                        <a:t>Peak discharge </a:t>
                      </a:r>
                      <a:r>
                        <a:rPr lang="en-GB" sz="1200" dirty="0">
                          <a:solidFill>
                            <a:sysClr val="windowText" lastClr="000000"/>
                          </a:solidFill>
                        </a:rPr>
                        <a:t>is the discharge in a period of time.</a:t>
                      </a:r>
                    </a:p>
                  </a:txBody>
                  <a:tcPr>
                    <a:lnL w="12700" cap="flat" cmpd="sng" algn="ctr">
                      <a:solidFill>
                        <a:schemeClr val="tx1"/>
                      </a:solidFill>
                      <a:prstDash val="solid"/>
                      <a:round/>
                      <a:headEnd type="none" w="med" len="med"/>
                      <a:tailEnd type="none" w="med" len="med"/>
                    </a:lnL>
                    <a:solidFill>
                      <a:schemeClr val="bg1"/>
                    </a:solidFill>
                  </a:tcPr>
                </a:tc>
                <a:tc rowSpan="4">
                  <a:txBody>
                    <a:bodyPr/>
                    <a:lstStyle/>
                    <a:p>
                      <a:endParaRPr lang="en-GB" sz="1200" dirty="0">
                        <a:solidFill>
                          <a:sysClr val="windowText" lastClr="000000"/>
                        </a:solidFill>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0407890"/>
                  </a:ext>
                </a:extLst>
              </a:tr>
              <a:tr h="413385">
                <a:tc>
                  <a:txBody>
                    <a:bodyPr/>
                    <a:lstStyle/>
                    <a:p>
                      <a:r>
                        <a:rPr lang="en-GB" sz="1200" dirty="0">
                          <a:solidFill>
                            <a:sysClr val="windowText" lastClr="000000"/>
                          </a:solidFill>
                        </a:rPr>
                        <a:t>2. </a:t>
                      </a:r>
                      <a:r>
                        <a:rPr lang="en-GB" sz="1200" b="1" dirty="0">
                          <a:solidFill>
                            <a:sysClr val="windowText" lastClr="000000"/>
                          </a:solidFill>
                        </a:rPr>
                        <a:t>Lag time </a:t>
                      </a:r>
                      <a:r>
                        <a:rPr lang="en-GB" sz="1200" dirty="0">
                          <a:solidFill>
                            <a:sysClr val="windowText" lastClr="000000"/>
                          </a:solidFill>
                        </a:rPr>
                        <a:t>is the delay between peak rainfall and peak discharge. </a:t>
                      </a:r>
                    </a:p>
                  </a:txBody>
                  <a:tcPr>
                    <a:lnL w="12700" cap="flat" cmpd="sng" algn="ctr">
                      <a:solidFill>
                        <a:schemeClr val="tx1"/>
                      </a:solidFill>
                      <a:prstDash val="solid"/>
                      <a:round/>
                      <a:headEnd type="none" w="med" len="med"/>
                      <a:tailEnd type="none" w="med" len="med"/>
                    </a:lnL>
                    <a:solidFill>
                      <a:schemeClr val="bg1"/>
                    </a:solidFill>
                  </a:tcPr>
                </a:tc>
                <a:tc vMerge="1">
                  <a:txBody>
                    <a:bodyPr/>
                    <a:lstStyle/>
                    <a:p>
                      <a:endParaRPr lang="en-GB"/>
                    </a:p>
                  </a:txBody>
                  <a:tcPr/>
                </a:tc>
                <a:extLst>
                  <a:ext uri="{0D108BD9-81ED-4DB2-BD59-A6C34878D82A}">
                    <a16:rowId xmlns:a16="http://schemas.microsoft.com/office/drawing/2014/main" val="3794284207"/>
                  </a:ext>
                </a:extLst>
              </a:tr>
              <a:tr h="413385">
                <a:tc>
                  <a:txBody>
                    <a:bodyPr/>
                    <a:lstStyle/>
                    <a:p>
                      <a:r>
                        <a:rPr lang="en-GB" sz="1200" dirty="0">
                          <a:solidFill>
                            <a:sysClr val="windowText" lastClr="000000"/>
                          </a:solidFill>
                        </a:rPr>
                        <a:t>3. </a:t>
                      </a:r>
                      <a:r>
                        <a:rPr lang="en-GB" sz="1200" b="1" dirty="0">
                          <a:solidFill>
                            <a:sysClr val="windowText" lastClr="000000"/>
                          </a:solidFill>
                        </a:rPr>
                        <a:t>Rising limb </a:t>
                      </a:r>
                      <a:r>
                        <a:rPr lang="en-GB" sz="1200" dirty="0">
                          <a:solidFill>
                            <a:sysClr val="windowText" lastClr="000000"/>
                          </a:solidFill>
                        </a:rPr>
                        <a:t>is the increase in river discharge. </a:t>
                      </a:r>
                    </a:p>
                  </a:txBody>
                  <a:tcPr>
                    <a:lnL w="12700" cap="flat" cmpd="sng" algn="ctr">
                      <a:solidFill>
                        <a:schemeClr val="tx1"/>
                      </a:solidFill>
                      <a:prstDash val="solid"/>
                      <a:round/>
                      <a:headEnd type="none" w="med" len="med"/>
                      <a:tailEnd type="none" w="med" len="med"/>
                    </a:lnL>
                    <a:solidFill>
                      <a:schemeClr val="bg1"/>
                    </a:solidFill>
                  </a:tcPr>
                </a:tc>
                <a:tc vMerge="1">
                  <a:txBody>
                    <a:bodyPr/>
                    <a:lstStyle/>
                    <a:p>
                      <a:endParaRPr lang="en-GB" dirty="0"/>
                    </a:p>
                  </a:txBody>
                  <a:tcPr/>
                </a:tc>
                <a:extLst>
                  <a:ext uri="{0D108BD9-81ED-4DB2-BD59-A6C34878D82A}">
                    <a16:rowId xmlns:a16="http://schemas.microsoft.com/office/drawing/2014/main" val="3098619224"/>
                  </a:ext>
                </a:extLst>
              </a:tr>
              <a:tr h="413385">
                <a:tc>
                  <a:txBody>
                    <a:bodyPr/>
                    <a:lstStyle/>
                    <a:p>
                      <a:r>
                        <a:rPr lang="en-GB" sz="1200" dirty="0">
                          <a:solidFill>
                            <a:sysClr val="windowText" lastClr="000000"/>
                          </a:solidFill>
                        </a:rPr>
                        <a:t>4. </a:t>
                      </a:r>
                      <a:r>
                        <a:rPr lang="en-GB" sz="1200" b="1" dirty="0">
                          <a:solidFill>
                            <a:sysClr val="windowText" lastClr="000000"/>
                          </a:solidFill>
                        </a:rPr>
                        <a:t>Falling limb </a:t>
                      </a:r>
                      <a:r>
                        <a:rPr lang="en-GB" sz="1200" dirty="0">
                          <a:solidFill>
                            <a:sysClr val="windowText" lastClr="000000"/>
                          </a:solidFill>
                        </a:rPr>
                        <a:t>is the decrease in river discharge to normal level.</a:t>
                      </a: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bg1"/>
                    </a:solidFill>
                  </a:tcPr>
                </a:tc>
                <a:tc vMerge="1">
                  <a:txBody>
                    <a:bodyPr/>
                    <a:lstStyle/>
                    <a:p>
                      <a:endParaRPr lang="en-GB" dirty="0"/>
                    </a:p>
                  </a:txBody>
                  <a:tcPr/>
                </a:tc>
                <a:extLst>
                  <a:ext uri="{0D108BD9-81ED-4DB2-BD59-A6C34878D82A}">
                    <a16:rowId xmlns:a16="http://schemas.microsoft.com/office/drawing/2014/main" val="2699933277"/>
                  </a:ext>
                </a:extLst>
              </a:tr>
            </a:tbl>
          </a:graphicData>
        </a:graphic>
      </p:graphicFrame>
      <p:pic>
        <p:nvPicPr>
          <p:cNvPr id="8" name="Picture 7">
            <a:extLst>
              <a:ext uri="{FF2B5EF4-FFF2-40B4-BE49-F238E27FC236}">
                <a16:creationId xmlns:a16="http://schemas.microsoft.com/office/drawing/2014/main" id="{3931FA2F-C9D3-4832-98A8-6D6B2DDB512A}"/>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707723" y="1598010"/>
            <a:ext cx="2008648" cy="1310702"/>
          </a:xfrm>
          <a:prstGeom prst="rect">
            <a:avLst/>
          </a:prstGeom>
        </p:spPr>
      </p:pic>
      <p:graphicFrame>
        <p:nvGraphicFramePr>
          <p:cNvPr id="10" name="Table 9">
            <a:extLst>
              <a:ext uri="{FF2B5EF4-FFF2-40B4-BE49-F238E27FC236}">
                <a16:creationId xmlns:a16="http://schemas.microsoft.com/office/drawing/2014/main" id="{2087DBED-B723-41DE-87F8-7E3B9ACBE02E}"/>
              </a:ext>
            </a:extLst>
          </p:cNvPr>
          <p:cNvGraphicFramePr>
            <a:graphicFrameLocks noGrp="1"/>
          </p:cNvGraphicFramePr>
          <p:nvPr>
            <p:extLst>
              <p:ext uri="{D42A27DB-BD31-4B8C-83A1-F6EECF244321}">
                <p14:modId xmlns:p14="http://schemas.microsoft.com/office/powerpoint/2010/main" val="3345660859"/>
              </p:ext>
            </p:extLst>
          </p:nvPr>
        </p:nvGraphicFramePr>
        <p:xfrm>
          <a:off x="6982815" y="3233354"/>
          <a:ext cx="4980584" cy="3445178"/>
        </p:xfrm>
        <a:graphic>
          <a:graphicData uri="http://schemas.openxmlformats.org/drawingml/2006/table">
            <a:tbl>
              <a:tblPr firstRow="1" bandRow="1">
                <a:tableStyleId>{00A15C55-8517-42AA-B614-E9B94910E393}</a:tableStyleId>
              </a:tblPr>
              <a:tblGrid>
                <a:gridCol w="2490292">
                  <a:extLst>
                    <a:ext uri="{9D8B030D-6E8A-4147-A177-3AD203B41FA5}">
                      <a16:colId xmlns:a16="http://schemas.microsoft.com/office/drawing/2014/main" val="3813941433"/>
                    </a:ext>
                  </a:extLst>
                </a:gridCol>
                <a:gridCol w="2490292">
                  <a:extLst>
                    <a:ext uri="{9D8B030D-6E8A-4147-A177-3AD203B41FA5}">
                      <a16:colId xmlns:a16="http://schemas.microsoft.com/office/drawing/2014/main" val="4206410625"/>
                    </a:ext>
                  </a:extLst>
                </a:gridCol>
              </a:tblGrid>
              <a:tr h="277178">
                <a:tc gridSpan="2">
                  <a:txBody>
                    <a:bodyPr/>
                    <a:lstStyle/>
                    <a:p>
                      <a:pPr algn="ctr"/>
                      <a:r>
                        <a:rPr lang="en-GB" sz="1200" b="1" dirty="0">
                          <a:solidFill>
                            <a:sysClr val="windowText" lastClr="000000"/>
                          </a:solidFill>
                        </a:rPr>
                        <a:t>Factors </a:t>
                      </a:r>
                      <a:r>
                        <a:rPr lang="en-GB" sz="1200" b="1" kern="1200" dirty="0">
                          <a:solidFill>
                            <a:sysClr val="windowText" lastClr="000000"/>
                          </a:solidFill>
                          <a:latin typeface="+mn-lt"/>
                          <a:ea typeface="+mn-ea"/>
                          <a:cs typeface="+mn-cs"/>
                        </a:rPr>
                        <a:t>affecting</a:t>
                      </a:r>
                      <a:r>
                        <a:rPr lang="en-GB" sz="1200" b="1" dirty="0">
                          <a:solidFill>
                            <a:sysClr val="windowText" lastClr="000000"/>
                          </a:solidFill>
                        </a:rPr>
                        <a:t> hydrographs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pPr algn="ctr"/>
                      <a:endParaRPr lang="en-GB" sz="1200" b="1" dirty="0"/>
                    </a:p>
                  </a:txBody>
                  <a:tcPr/>
                </a:tc>
                <a:extLst>
                  <a:ext uri="{0D108BD9-81ED-4DB2-BD59-A6C34878D82A}">
                    <a16:rowId xmlns:a16="http://schemas.microsoft.com/office/drawing/2014/main" val="1802839647"/>
                  </a:ext>
                </a:extLst>
              </a:tr>
              <a:tr h="1584000">
                <a:tc>
                  <a:txBody>
                    <a:bodyPr/>
                    <a:lstStyle/>
                    <a:p>
                      <a:pPr marL="0" indent="0">
                        <a:buFontTx/>
                        <a:buNone/>
                      </a:pPr>
                      <a:r>
                        <a:rPr lang="en-GB" sz="1200" b="1" baseline="0" dirty="0">
                          <a:solidFill>
                            <a:sysClr val="windowText" lastClr="000000"/>
                          </a:solidFill>
                        </a:rPr>
                        <a:t>Flashy Hydrograph</a:t>
                      </a:r>
                    </a:p>
                    <a:p>
                      <a:pPr marL="171450" indent="-171450">
                        <a:buFont typeface="Wingdings" panose="05000000000000000000" pitchFamily="2" charset="2"/>
                        <a:buChar char="§"/>
                      </a:pPr>
                      <a:r>
                        <a:rPr lang="en-GB" sz="1200" baseline="0" dirty="0">
                          <a:solidFill>
                            <a:sysClr val="windowText" lastClr="000000"/>
                          </a:solidFill>
                        </a:rPr>
                        <a:t>Steep Slopes</a:t>
                      </a:r>
                    </a:p>
                    <a:p>
                      <a:pPr marL="171450" indent="-171450">
                        <a:buFont typeface="Wingdings" panose="05000000000000000000" pitchFamily="2" charset="2"/>
                        <a:buChar char="§"/>
                      </a:pPr>
                      <a:r>
                        <a:rPr lang="en-GB" sz="1200" baseline="0" dirty="0">
                          <a:solidFill>
                            <a:sysClr val="windowText" lastClr="000000"/>
                          </a:solidFill>
                        </a:rPr>
                        <a:t>Small drainage basin</a:t>
                      </a:r>
                    </a:p>
                    <a:p>
                      <a:pPr marL="171450" indent="-171450">
                        <a:buFont typeface="Wingdings" panose="05000000000000000000" pitchFamily="2" charset="2"/>
                        <a:buChar char="§"/>
                      </a:pPr>
                      <a:r>
                        <a:rPr lang="en-GB" sz="1200" baseline="0" dirty="0">
                          <a:solidFill>
                            <a:sysClr val="windowText" lastClr="000000"/>
                          </a:solidFill>
                        </a:rPr>
                        <a:t>Impermeable surface</a:t>
                      </a:r>
                    </a:p>
                    <a:p>
                      <a:pPr marL="171450" indent="-171450">
                        <a:buFont typeface="Wingdings" panose="05000000000000000000" pitchFamily="2" charset="2"/>
                        <a:buChar char="§"/>
                      </a:pPr>
                      <a:r>
                        <a:rPr lang="en-GB" sz="1200" baseline="0" dirty="0">
                          <a:solidFill>
                            <a:sysClr val="windowText" lastClr="000000"/>
                          </a:solidFill>
                        </a:rPr>
                        <a:t>Low levels of vegetation</a:t>
                      </a:r>
                    </a:p>
                    <a:p>
                      <a:pPr marL="171450" indent="-171450">
                        <a:buFont typeface="Wingdings" panose="05000000000000000000" pitchFamily="2" charset="2"/>
                        <a:buChar char="§"/>
                      </a:pPr>
                      <a:r>
                        <a:rPr lang="en-GB" sz="1200" baseline="0" dirty="0">
                          <a:solidFill>
                            <a:sysClr val="windowText" lastClr="000000"/>
                          </a:solidFill>
                        </a:rPr>
                        <a:t>High levels of 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buFontTx/>
                        <a:buNone/>
                      </a:pPr>
                      <a:endParaRPr lang="en-GB" sz="12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435929"/>
                  </a:ext>
                </a:extLst>
              </a:tr>
              <a:tr h="1584000">
                <a:tc>
                  <a:txBody>
                    <a:bodyPr/>
                    <a:lstStyle/>
                    <a:p>
                      <a:pPr marL="0" indent="0">
                        <a:buFontTx/>
                        <a:buNone/>
                      </a:pPr>
                      <a:r>
                        <a:rPr lang="en-GB" sz="1200" b="1" baseline="0" dirty="0">
                          <a:solidFill>
                            <a:sysClr val="windowText" lastClr="000000"/>
                          </a:solidFill>
                        </a:rPr>
                        <a:t>Low Hydrograph</a:t>
                      </a:r>
                    </a:p>
                    <a:p>
                      <a:pPr marL="171450" indent="-171450">
                        <a:buFont typeface="Wingdings" panose="05000000000000000000" pitchFamily="2" charset="2"/>
                        <a:buChar char="§"/>
                      </a:pPr>
                      <a:r>
                        <a:rPr lang="en-GB" sz="1200" baseline="0" dirty="0">
                          <a:solidFill>
                            <a:sysClr val="windowText" lastClr="000000"/>
                          </a:solidFill>
                        </a:rPr>
                        <a:t>Gentle slopes</a:t>
                      </a:r>
                    </a:p>
                    <a:p>
                      <a:pPr marL="171450" indent="-171450">
                        <a:buFont typeface="Wingdings" panose="05000000000000000000" pitchFamily="2" charset="2"/>
                        <a:buChar char="§"/>
                      </a:pPr>
                      <a:r>
                        <a:rPr lang="en-GB" sz="1200" baseline="0" dirty="0">
                          <a:solidFill>
                            <a:sysClr val="windowText" lastClr="000000"/>
                          </a:solidFill>
                        </a:rPr>
                        <a:t>Large drainage basin</a:t>
                      </a:r>
                    </a:p>
                    <a:p>
                      <a:pPr marL="171450" indent="-171450">
                        <a:buFont typeface="Wingdings" panose="05000000000000000000" pitchFamily="2" charset="2"/>
                        <a:buChar char="§"/>
                      </a:pPr>
                      <a:r>
                        <a:rPr lang="en-GB" sz="1200" baseline="0" dirty="0">
                          <a:solidFill>
                            <a:sysClr val="windowText" lastClr="000000"/>
                          </a:solidFill>
                        </a:rPr>
                        <a:t>Permeable surface</a:t>
                      </a:r>
                    </a:p>
                    <a:p>
                      <a:pPr marL="171450" indent="-171450">
                        <a:buFont typeface="Wingdings" panose="05000000000000000000" pitchFamily="2" charset="2"/>
                        <a:buChar char="§"/>
                      </a:pPr>
                      <a:r>
                        <a:rPr lang="en-GB" sz="1200" baseline="0" dirty="0">
                          <a:solidFill>
                            <a:sysClr val="windowText" lastClr="000000"/>
                          </a:solidFill>
                        </a:rPr>
                        <a:t>High levels of vegetation</a:t>
                      </a:r>
                    </a:p>
                    <a:p>
                      <a:pPr marL="171450" indent="-171450">
                        <a:buFont typeface="Wingdings" panose="05000000000000000000" pitchFamily="2" charset="2"/>
                        <a:buChar char="§"/>
                      </a:pPr>
                      <a:r>
                        <a:rPr lang="en-GB" sz="1200" baseline="0" dirty="0">
                          <a:solidFill>
                            <a:sysClr val="windowText" lastClr="000000"/>
                          </a:solidFill>
                        </a:rPr>
                        <a:t>Low levels of precipitation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171450" indent="-171450">
                        <a:buFont typeface="Wingdings" panose="05000000000000000000" pitchFamily="2" charset="2"/>
                        <a:buChar char="§"/>
                      </a:pPr>
                      <a:endParaRPr lang="en-GB" sz="1200" baseline="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94141448"/>
                  </a:ext>
                </a:extLst>
              </a:tr>
            </a:tbl>
          </a:graphicData>
        </a:graphic>
      </p:graphicFrame>
      <p:graphicFrame>
        <p:nvGraphicFramePr>
          <p:cNvPr id="14" name="Table 13">
            <a:extLst>
              <a:ext uri="{FF2B5EF4-FFF2-40B4-BE49-F238E27FC236}">
                <a16:creationId xmlns:a16="http://schemas.microsoft.com/office/drawing/2014/main" id="{934576D4-719B-400A-82F4-1CB418421D06}"/>
              </a:ext>
            </a:extLst>
          </p:cNvPr>
          <p:cNvGraphicFramePr>
            <a:graphicFrameLocks noGrp="1"/>
          </p:cNvGraphicFramePr>
          <p:nvPr>
            <p:extLst>
              <p:ext uri="{D42A27DB-BD31-4B8C-83A1-F6EECF244321}">
                <p14:modId xmlns:p14="http://schemas.microsoft.com/office/powerpoint/2010/main" val="3787960781"/>
              </p:ext>
            </p:extLst>
          </p:nvPr>
        </p:nvGraphicFramePr>
        <p:xfrm>
          <a:off x="228601" y="472129"/>
          <a:ext cx="3314700" cy="2743200"/>
        </p:xfrm>
        <a:graphic>
          <a:graphicData uri="http://schemas.openxmlformats.org/drawingml/2006/table">
            <a:tbl>
              <a:tblPr firstRow="1" bandRow="1">
                <a:tableStyleId>{00A15C55-8517-42AA-B614-E9B94910E393}</a:tableStyleId>
              </a:tblPr>
              <a:tblGrid>
                <a:gridCol w="1016782">
                  <a:extLst>
                    <a:ext uri="{9D8B030D-6E8A-4147-A177-3AD203B41FA5}">
                      <a16:colId xmlns:a16="http://schemas.microsoft.com/office/drawing/2014/main" val="225023838"/>
                    </a:ext>
                  </a:extLst>
                </a:gridCol>
                <a:gridCol w="2297918">
                  <a:extLst>
                    <a:ext uri="{9D8B030D-6E8A-4147-A177-3AD203B41FA5}">
                      <a16:colId xmlns:a16="http://schemas.microsoft.com/office/drawing/2014/main" val="3203318287"/>
                    </a:ext>
                  </a:extLst>
                </a:gridCol>
              </a:tblGrid>
              <a:tr h="252413">
                <a:tc gridSpan="2">
                  <a:txBody>
                    <a:bodyPr/>
                    <a:lstStyle/>
                    <a:p>
                      <a:pPr algn="ctr"/>
                      <a:r>
                        <a:rPr lang="en-GB" sz="1200" dirty="0">
                          <a:solidFill>
                            <a:sysClr val="windowText" lastClr="000000"/>
                          </a:solidFill>
                        </a:rPr>
                        <a:t>Types of Erosion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786780912"/>
                  </a:ext>
                </a:extLst>
              </a:tr>
              <a:tr h="413385">
                <a:tc gridSpan="2">
                  <a:txBody>
                    <a:bodyPr/>
                    <a:lstStyle/>
                    <a:p>
                      <a:pPr algn="ctr"/>
                      <a:r>
                        <a:rPr lang="en-GB" sz="1200" b="1" dirty="0">
                          <a:solidFill>
                            <a:sysClr val="windowText" lastClr="000000"/>
                          </a:solidFill>
                        </a:rPr>
                        <a:t>The break down and transport of rocks – smooth, round and sorted.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45599503"/>
                  </a:ext>
                </a:extLst>
              </a:tr>
              <a:tr h="413385">
                <a:tc>
                  <a:txBody>
                    <a:bodyPr/>
                    <a:lstStyle/>
                    <a:p>
                      <a:r>
                        <a:rPr lang="en-GB" sz="1200" b="1" dirty="0">
                          <a:solidFill>
                            <a:sysClr val="windowText" lastClr="000000"/>
                          </a:solidFill>
                        </a:rPr>
                        <a:t>Attrition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Rocks that</a:t>
                      </a:r>
                      <a:r>
                        <a:rPr lang="en-GB" sz="1200" baseline="0" dirty="0">
                          <a:solidFill>
                            <a:sysClr val="windowText" lastClr="000000"/>
                          </a:solidFill>
                        </a:rPr>
                        <a:t> bash together to become smooth/smaller.</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750743"/>
                  </a:ext>
                </a:extLst>
              </a:tr>
              <a:tr h="413385">
                <a:tc>
                  <a:txBody>
                    <a:bodyPr/>
                    <a:lstStyle/>
                    <a:p>
                      <a:r>
                        <a:rPr lang="en-GB" sz="1200" b="1" dirty="0">
                          <a:solidFill>
                            <a:sysClr val="windowText" lastClr="000000"/>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A</a:t>
                      </a:r>
                      <a:r>
                        <a:rPr lang="en-GB" sz="1200" baseline="0" dirty="0">
                          <a:solidFill>
                            <a:sysClr val="windowText" lastClr="000000"/>
                          </a:solidFill>
                        </a:rPr>
                        <a:t> chemical reaction that dissolves rocks.</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234103"/>
                  </a:ext>
                </a:extLst>
              </a:tr>
              <a:tr h="413385">
                <a:tc>
                  <a:txBody>
                    <a:bodyPr/>
                    <a:lstStyle/>
                    <a:p>
                      <a:r>
                        <a:rPr lang="en-GB" sz="1200" b="1" dirty="0">
                          <a:solidFill>
                            <a:sysClr val="windowText" lastClr="000000"/>
                          </a:solidFill>
                        </a:rPr>
                        <a:t>Abrasion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Rocks hurled at the base of a cliff</a:t>
                      </a:r>
                      <a:r>
                        <a:rPr lang="en-GB" sz="1200" baseline="0" dirty="0">
                          <a:solidFill>
                            <a:sysClr val="windowText" lastClr="000000"/>
                          </a:solidFill>
                        </a:rPr>
                        <a:t> to break pieces apart. </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566616"/>
                  </a:ext>
                </a:extLst>
              </a:tr>
              <a:tr h="574358">
                <a:tc>
                  <a:txBody>
                    <a:bodyPr/>
                    <a:lstStyle/>
                    <a:p>
                      <a:r>
                        <a:rPr lang="en-GB" sz="1200" b="1" dirty="0">
                          <a:solidFill>
                            <a:sysClr val="windowText" lastClr="000000"/>
                          </a:solidFill>
                        </a:rPr>
                        <a:t>Hydraulic 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Water enters</a:t>
                      </a:r>
                      <a:r>
                        <a:rPr lang="en-GB" sz="1200" baseline="0" dirty="0">
                          <a:solidFill>
                            <a:sysClr val="windowText" lastClr="000000"/>
                          </a:solidFill>
                        </a:rPr>
                        <a:t> cracks in the cliff, air compresses, causing the crack to expand.</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289413"/>
                  </a:ext>
                </a:extLst>
              </a:tr>
            </a:tbl>
          </a:graphicData>
        </a:graphic>
      </p:graphicFrame>
      <p:graphicFrame>
        <p:nvGraphicFramePr>
          <p:cNvPr id="16" name="Table 15">
            <a:extLst>
              <a:ext uri="{FF2B5EF4-FFF2-40B4-BE49-F238E27FC236}">
                <a16:creationId xmlns:a16="http://schemas.microsoft.com/office/drawing/2014/main" id="{9EFE155B-2809-4BCE-9BF6-FF5AED91ADDB}"/>
              </a:ext>
            </a:extLst>
          </p:cNvPr>
          <p:cNvGraphicFramePr>
            <a:graphicFrameLocks noGrp="1"/>
          </p:cNvGraphicFramePr>
          <p:nvPr>
            <p:extLst>
              <p:ext uri="{D42A27DB-BD31-4B8C-83A1-F6EECF244321}">
                <p14:modId xmlns:p14="http://schemas.microsoft.com/office/powerpoint/2010/main" val="2732314816"/>
              </p:ext>
            </p:extLst>
          </p:nvPr>
        </p:nvGraphicFramePr>
        <p:xfrm>
          <a:off x="3670301" y="472129"/>
          <a:ext cx="3185514" cy="2743200"/>
        </p:xfrm>
        <a:graphic>
          <a:graphicData uri="http://schemas.openxmlformats.org/drawingml/2006/table">
            <a:tbl>
              <a:tblPr firstRow="1" bandRow="1">
                <a:tableStyleId>{00A15C55-8517-42AA-B614-E9B94910E393}</a:tableStyleId>
              </a:tblPr>
              <a:tblGrid>
                <a:gridCol w="1016577">
                  <a:extLst>
                    <a:ext uri="{9D8B030D-6E8A-4147-A177-3AD203B41FA5}">
                      <a16:colId xmlns:a16="http://schemas.microsoft.com/office/drawing/2014/main" val="225023838"/>
                    </a:ext>
                  </a:extLst>
                </a:gridCol>
                <a:gridCol w="2168937">
                  <a:extLst>
                    <a:ext uri="{9D8B030D-6E8A-4147-A177-3AD203B41FA5}">
                      <a16:colId xmlns:a16="http://schemas.microsoft.com/office/drawing/2014/main" val="3203318287"/>
                    </a:ext>
                  </a:extLst>
                </a:gridCol>
              </a:tblGrid>
              <a:tr h="264795">
                <a:tc gridSpan="2">
                  <a:txBody>
                    <a:bodyPr/>
                    <a:lstStyle/>
                    <a:p>
                      <a:pPr algn="ctr"/>
                      <a:r>
                        <a:rPr lang="en-GB" sz="1200" dirty="0">
                          <a:solidFill>
                            <a:sysClr val="windowText" lastClr="000000"/>
                          </a:solidFill>
                        </a:rPr>
                        <a:t>Types of Transportation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786780912"/>
                  </a:ext>
                </a:extLst>
              </a:tr>
              <a:tr h="438150">
                <a:tc gridSpan="2">
                  <a:txBody>
                    <a:bodyPr/>
                    <a:lstStyle/>
                    <a:p>
                      <a:pPr algn="ctr"/>
                      <a:r>
                        <a:rPr lang="en-GB" sz="1200" b="1" dirty="0">
                          <a:solidFill>
                            <a:sysClr val="windowText" lastClr="000000"/>
                          </a:solidFill>
                        </a:rPr>
                        <a:t>A</a:t>
                      </a:r>
                      <a:r>
                        <a:rPr lang="en-GB" sz="1200" b="1" baseline="0" dirty="0">
                          <a:solidFill>
                            <a:sysClr val="windowText" lastClr="000000"/>
                          </a:solidFill>
                        </a:rPr>
                        <a:t> n</a:t>
                      </a:r>
                      <a:r>
                        <a:rPr lang="en-GB" sz="1200" b="1" dirty="0">
                          <a:solidFill>
                            <a:sysClr val="windowText" lastClr="000000"/>
                          </a:solidFill>
                        </a:rPr>
                        <a:t>atural</a:t>
                      </a:r>
                      <a:r>
                        <a:rPr lang="en-GB" sz="1200" b="1" baseline="0" dirty="0">
                          <a:solidFill>
                            <a:sysClr val="windowText" lastClr="000000"/>
                          </a:solidFill>
                        </a:rPr>
                        <a:t> process by which eroded material is carried/transported. </a:t>
                      </a:r>
                      <a:endParaRPr lang="en-GB" sz="1200" b="1"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GB"/>
                    </a:p>
                  </a:txBody>
                  <a:tcPr/>
                </a:tc>
                <a:extLst>
                  <a:ext uri="{0D108BD9-81ED-4DB2-BD59-A6C34878D82A}">
                    <a16:rowId xmlns:a16="http://schemas.microsoft.com/office/drawing/2014/main" val="1545599503"/>
                  </a:ext>
                </a:extLst>
              </a:tr>
              <a:tr h="438150">
                <a:tc>
                  <a:txBody>
                    <a:bodyPr/>
                    <a:lstStyle/>
                    <a:p>
                      <a:r>
                        <a:rPr lang="en-GB" sz="1200" b="1" dirty="0">
                          <a:solidFill>
                            <a:sysClr val="windowText" lastClr="000000"/>
                          </a:solidFill>
                        </a:rPr>
                        <a:t>Solution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Minerals dissolve in water and are carried along.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5750743"/>
                  </a:ext>
                </a:extLst>
              </a:tr>
              <a:tr h="438150">
                <a:tc>
                  <a:txBody>
                    <a:bodyPr/>
                    <a:lstStyle/>
                    <a:p>
                      <a:r>
                        <a:rPr lang="en-GB" sz="1200" b="1" dirty="0">
                          <a:solidFill>
                            <a:sysClr val="windowText" lastClr="000000"/>
                          </a:solidFill>
                        </a:rPr>
                        <a:t>Suspension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Sediment is carried along in the flow of the water.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83234103"/>
                  </a:ext>
                </a:extLst>
              </a:tr>
              <a:tr h="438150">
                <a:tc>
                  <a:txBody>
                    <a:bodyPr/>
                    <a:lstStyle/>
                    <a:p>
                      <a:r>
                        <a:rPr lang="en-GB" sz="1200" b="1" dirty="0">
                          <a:solidFill>
                            <a:sysClr val="windowText" lastClr="000000"/>
                          </a:solidFill>
                        </a:rPr>
                        <a:t>Saltation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Pebbles that</a:t>
                      </a:r>
                      <a:r>
                        <a:rPr lang="en-GB" sz="1200" baseline="0" dirty="0">
                          <a:solidFill>
                            <a:sysClr val="windowText" lastClr="000000"/>
                          </a:solidFill>
                        </a:rPr>
                        <a:t> bounce along the sea/river bed.</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74566616"/>
                  </a:ext>
                </a:extLst>
              </a:tr>
              <a:tr h="611505">
                <a:tc>
                  <a:txBody>
                    <a:bodyPr/>
                    <a:lstStyle/>
                    <a:p>
                      <a:r>
                        <a:rPr lang="en-GB" sz="1200" b="1" dirty="0">
                          <a:solidFill>
                            <a:sysClr val="windowText" lastClr="000000"/>
                          </a:solidFill>
                        </a:rPr>
                        <a:t>Traction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r>
                        <a:rPr lang="en-GB" sz="1200" dirty="0">
                          <a:solidFill>
                            <a:sysClr val="windowText" lastClr="000000"/>
                          </a:solidFill>
                        </a:rPr>
                        <a:t>Boulders that roll along a river/sea bed by the</a:t>
                      </a:r>
                      <a:r>
                        <a:rPr lang="en-GB" sz="1200" baseline="0" dirty="0">
                          <a:solidFill>
                            <a:sysClr val="windowText" lastClr="000000"/>
                          </a:solidFill>
                        </a:rPr>
                        <a:t> force of the flowing water.</a:t>
                      </a:r>
                      <a:endParaRPr lang="en-GB" sz="12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867289413"/>
                  </a:ext>
                </a:extLst>
              </a:tr>
            </a:tbl>
          </a:graphicData>
        </a:graphic>
      </p:graphicFrame>
      <p:graphicFrame>
        <p:nvGraphicFramePr>
          <p:cNvPr id="18" name="Table 17">
            <a:extLst>
              <a:ext uri="{FF2B5EF4-FFF2-40B4-BE49-F238E27FC236}">
                <a16:creationId xmlns:a16="http://schemas.microsoft.com/office/drawing/2014/main" id="{3A8278EF-F76C-4914-91BB-48E467138956}"/>
              </a:ext>
            </a:extLst>
          </p:cNvPr>
          <p:cNvGraphicFramePr>
            <a:graphicFrameLocks noGrp="1"/>
          </p:cNvGraphicFramePr>
          <p:nvPr>
            <p:extLst>
              <p:ext uri="{D42A27DB-BD31-4B8C-83A1-F6EECF244321}">
                <p14:modId xmlns:p14="http://schemas.microsoft.com/office/powerpoint/2010/main" val="2080830702"/>
              </p:ext>
            </p:extLst>
          </p:nvPr>
        </p:nvGraphicFramePr>
        <p:xfrm>
          <a:off x="228600" y="3299703"/>
          <a:ext cx="3314701" cy="914400"/>
        </p:xfrm>
        <a:graphic>
          <a:graphicData uri="http://schemas.openxmlformats.org/drawingml/2006/table">
            <a:tbl>
              <a:tblPr firstRow="1" bandRow="1">
                <a:tableStyleId>{00A15C55-8517-42AA-B614-E9B94910E393}</a:tableStyleId>
              </a:tblPr>
              <a:tblGrid>
                <a:gridCol w="3314701">
                  <a:extLst>
                    <a:ext uri="{9D8B030D-6E8A-4147-A177-3AD203B41FA5}">
                      <a16:colId xmlns:a16="http://schemas.microsoft.com/office/drawing/2014/main" val="309138094"/>
                    </a:ext>
                  </a:extLst>
                </a:gridCol>
              </a:tblGrid>
              <a:tr h="220426">
                <a:tc>
                  <a:txBody>
                    <a:bodyPr/>
                    <a:lstStyle/>
                    <a:p>
                      <a:pPr algn="ctr"/>
                      <a:r>
                        <a:rPr lang="en-GB" sz="1200" b="1" dirty="0">
                          <a:solidFill>
                            <a:sysClr val="windowText" lastClr="000000"/>
                          </a:solidFill>
                        </a:rPr>
                        <a:t>What is Deposition?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893735833"/>
                  </a:ext>
                </a:extLst>
              </a:tr>
              <a:tr h="569271">
                <a:tc>
                  <a:txBody>
                    <a:bodyPr/>
                    <a:lstStyle/>
                    <a:p>
                      <a:pPr algn="ctr"/>
                      <a:r>
                        <a:rPr lang="en-GB" sz="1200" b="0" kern="1200" dirty="0">
                          <a:solidFill>
                            <a:sysClr val="windowText" lastClr="000000"/>
                          </a:solidFill>
                          <a:effectLst/>
                          <a:latin typeface="+mn-lt"/>
                          <a:ea typeface="+mn-ea"/>
                          <a:cs typeface="+mn-cs"/>
                        </a:rPr>
                        <a:t>When the sea or river loses energy, it drops the sand, rock particles and pebbles it has been carrying. </a:t>
                      </a:r>
                      <a:endParaRPr lang="en-GB" sz="1200" b="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365335249"/>
                  </a:ext>
                </a:extLst>
              </a:tr>
            </a:tbl>
          </a:graphicData>
        </a:graphic>
      </p:graphicFrame>
      <p:pic>
        <p:nvPicPr>
          <p:cNvPr id="20" name="Picture 19">
            <a:extLst>
              <a:ext uri="{FF2B5EF4-FFF2-40B4-BE49-F238E27FC236}">
                <a16:creationId xmlns:a16="http://schemas.microsoft.com/office/drawing/2014/main" id="{4293988C-84CF-4897-969B-4E41BEB865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51908" y="3299702"/>
            <a:ext cx="2235045" cy="910627"/>
          </a:xfrm>
          <a:prstGeom prst="rect">
            <a:avLst/>
          </a:prstGeom>
        </p:spPr>
      </p:pic>
      <p:sp>
        <p:nvSpPr>
          <p:cNvPr id="13" name="Title 1">
            <a:extLst>
              <a:ext uri="{FF2B5EF4-FFF2-40B4-BE49-F238E27FC236}">
                <a16:creationId xmlns:a16="http://schemas.microsoft.com/office/drawing/2014/main" id="{B1C5C944-20B9-4F59-973D-9A2F7A430955}"/>
              </a:ext>
            </a:extLst>
          </p:cNvPr>
          <p:cNvSpPr txBox="1">
            <a:spLocks/>
          </p:cNvSpPr>
          <p:nvPr/>
        </p:nvSpPr>
        <p:spPr>
          <a:xfrm>
            <a:off x="-1" y="99690"/>
            <a:ext cx="12192000" cy="404701"/>
          </a:xfrm>
          <a:prstGeom prst="rect">
            <a:avLst/>
          </a:prstGeom>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300" b="1" dirty="0">
                <a:latin typeface="Gill Sans MT" panose="020B0502020104020203" pitchFamily="34" charset="0"/>
              </a:rPr>
              <a:t>River Landscapes Year 11 HT4</a:t>
            </a:r>
          </a:p>
        </p:txBody>
      </p:sp>
      <p:pic>
        <p:nvPicPr>
          <p:cNvPr id="3" name="Picture 2">
            <a:extLst>
              <a:ext uri="{FF2B5EF4-FFF2-40B4-BE49-F238E27FC236}">
                <a16:creationId xmlns:a16="http://schemas.microsoft.com/office/drawing/2014/main" id="{82C2104B-E91C-4D43-9CA6-E718D9856D75}"/>
              </a:ext>
            </a:extLst>
          </p:cNvPr>
          <p:cNvPicPr>
            <a:picLocks noChangeAspect="1"/>
          </p:cNvPicPr>
          <p:nvPr/>
        </p:nvPicPr>
        <p:blipFill rotWithShape="1">
          <a:blip r:embed="rId4"/>
          <a:srcRect r="50000" b="20463"/>
          <a:stretch/>
        </p:blipFill>
        <p:spPr>
          <a:xfrm>
            <a:off x="9926467" y="3543641"/>
            <a:ext cx="1561825" cy="1435775"/>
          </a:xfrm>
          <a:prstGeom prst="rect">
            <a:avLst/>
          </a:prstGeom>
        </p:spPr>
      </p:pic>
      <p:pic>
        <p:nvPicPr>
          <p:cNvPr id="15" name="Picture 14">
            <a:extLst>
              <a:ext uri="{FF2B5EF4-FFF2-40B4-BE49-F238E27FC236}">
                <a16:creationId xmlns:a16="http://schemas.microsoft.com/office/drawing/2014/main" id="{9DDE01AD-C0BB-408C-AD40-E67030CF452F}"/>
              </a:ext>
            </a:extLst>
          </p:cNvPr>
          <p:cNvPicPr>
            <a:picLocks noChangeAspect="1"/>
          </p:cNvPicPr>
          <p:nvPr/>
        </p:nvPicPr>
        <p:blipFill rotWithShape="1">
          <a:blip r:embed="rId4"/>
          <a:srcRect l="48970" b="21129"/>
          <a:stretch/>
        </p:blipFill>
        <p:spPr>
          <a:xfrm>
            <a:off x="9804675" y="5129848"/>
            <a:ext cx="1814744" cy="1423352"/>
          </a:xfrm>
          <a:prstGeom prst="rect">
            <a:avLst/>
          </a:prstGeom>
        </p:spPr>
      </p:pic>
    </p:spTree>
    <p:extLst>
      <p:ext uri="{BB962C8B-B14F-4D97-AF65-F5344CB8AC3E}">
        <p14:creationId xmlns:p14="http://schemas.microsoft.com/office/powerpoint/2010/main" val="85645784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de0c8cb-dcfa-47c1-9663-efdf8a52ffd3">
      <Terms xmlns="http://schemas.microsoft.com/office/infopath/2007/PartnerControls"/>
    </lcf76f155ced4ddcb4097134ff3c332f>
    <TaxCatchAll xmlns="edd0a7cf-e1a5-4121-81f2-52b09736f6fa" xsi:nil="true"/>
    <P xmlns="2de0c8cb-dcfa-47c1-9663-efdf8a52ffd3">
      <UserInfo>
        <DisplayName/>
        <AccountId xsi:nil="true"/>
        <AccountType/>
      </UserInfo>
    </P>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0CB0092A580C54CB42417607B585DEF" ma:contentTypeVersion="18" ma:contentTypeDescription="Create a new document." ma:contentTypeScope="" ma:versionID="bd0540bee774e121d4e560c6b5f56d28">
  <xsd:schema xmlns:xsd="http://www.w3.org/2001/XMLSchema" xmlns:xs="http://www.w3.org/2001/XMLSchema" xmlns:p="http://schemas.microsoft.com/office/2006/metadata/properties" xmlns:ns2="2de0c8cb-dcfa-47c1-9663-efdf8a52ffd3" xmlns:ns3="edd0a7cf-e1a5-4121-81f2-52b09736f6fa" targetNamespace="http://schemas.microsoft.com/office/2006/metadata/properties" ma:root="true" ma:fieldsID="cbe333991e0318af5be7385ea3cc7c6e" ns2:_="" ns3:_="">
    <xsd:import namespace="2de0c8cb-dcfa-47c1-9663-efdf8a52ffd3"/>
    <xsd:import namespace="edd0a7cf-e1a5-4121-81f2-52b09736f6f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GenerationTime" minOccurs="0"/>
                <xsd:element ref="ns2:MediaServiceEventHashCode" minOccurs="0"/>
                <xsd:element ref="ns2:MediaLengthInSeconds" minOccurs="0"/>
                <xsd:element ref="ns2:MediaServiceDateTaken" minOccurs="0"/>
                <xsd:element ref="ns2:lcf76f155ced4ddcb4097134ff3c332f" minOccurs="0"/>
                <xsd:element ref="ns3:TaxCatchAll" minOccurs="0"/>
                <xsd:element ref="ns2:MediaServiceOCR" minOccurs="0"/>
                <xsd:element ref="ns2:MediaServiceLocation" minOccurs="0"/>
                <xsd:element ref="ns2:MediaServiceBillingMetadata" minOccurs="0"/>
                <xsd:element ref="ns2:P"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e0c8cb-dcfa-47c1-9663-efdf8a52ff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DateTaken" ma:index="15" nillable="true" ma:displayName="MediaServiceDateTaken" ma:hidden="true" ma:indexed="true" ma:internalName="MediaServiceDateTaken"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c449cd6a-d180-499f-81d4-cddb7215bca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element name="MediaServiceBillingMetadata" ma:index="21" nillable="true" ma:displayName="MediaServiceBillingMetadata" ma:hidden="true" ma:internalName="MediaServiceBillingMetadata" ma:readOnly="true">
      <xsd:simpleType>
        <xsd:restriction base="dms:Note"/>
      </xsd:simpleType>
    </xsd:element>
    <xsd:element name="P" ma:index="22" nillable="true" ma:displayName="P" ma:list="UserInfo" ma:SharePointGroup="0" ma:internalName="P">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edd0a7cf-e1a5-4121-81f2-52b09736f6fa"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ebd22e93-d5c7-48a4-872e-7dbdaeb545fd}" ma:internalName="TaxCatchAll" ma:showField="CatchAllData" ma:web="edd0a7cf-e1a5-4121-81f2-52b09736f6f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5B7275-4414-4188-9EAC-344A7B972F2A}">
  <ds:schemaRefs>
    <ds:schemaRef ds:uri="http://schemas.microsoft.com/office/2006/metadata/properties"/>
    <ds:schemaRef ds:uri="http://schemas.microsoft.com/office/infopath/2007/PartnerControls"/>
    <ds:schemaRef ds:uri="2de0c8cb-dcfa-47c1-9663-efdf8a52ffd3"/>
    <ds:schemaRef ds:uri="edd0a7cf-e1a5-4121-81f2-52b09736f6fa"/>
  </ds:schemaRefs>
</ds:datastoreItem>
</file>

<file path=customXml/itemProps2.xml><?xml version="1.0" encoding="utf-8"?>
<ds:datastoreItem xmlns:ds="http://schemas.openxmlformats.org/officeDocument/2006/customXml" ds:itemID="{E0F7EB49-DC56-40AA-8AEC-3082DBC16774}">
  <ds:schemaRefs>
    <ds:schemaRef ds:uri="http://schemas.microsoft.com/sharepoint/v3/contenttype/forms"/>
  </ds:schemaRefs>
</ds:datastoreItem>
</file>

<file path=customXml/itemProps3.xml><?xml version="1.0" encoding="utf-8"?>
<ds:datastoreItem xmlns:ds="http://schemas.openxmlformats.org/officeDocument/2006/customXml" ds:itemID="{FFA9BBB4-B3DF-4C17-9243-8B6B524C0781}"/>
</file>

<file path=docProps/app.xml><?xml version="1.0" encoding="utf-8"?>
<Properties xmlns="http://schemas.openxmlformats.org/officeDocument/2006/extended-properties" xmlns:vt="http://schemas.openxmlformats.org/officeDocument/2006/docPropsVTypes">
  <Template>Office Theme</Template>
  <TotalTime>8277</TotalTime>
  <Words>5078</Words>
  <Application>Microsoft Office PowerPoint</Application>
  <PresentationFormat>Widescreen</PresentationFormat>
  <Paragraphs>372</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Calibri Light</vt:lpstr>
      <vt:lpstr>Gill Sans MT</vt:lpstr>
      <vt:lpstr>Wingdings</vt:lpstr>
      <vt:lpstr>Office Theme</vt:lpstr>
      <vt:lpstr>Geography Knowledge Organisers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Benjamin Newbury</dc:creator>
  <cp:lastModifiedBy>Mrs A Bolster-Woods</cp:lastModifiedBy>
  <cp:revision>188</cp:revision>
  <cp:lastPrinted>2017-10-05T07:39:22Z</cp:lastPrinted>
  <dcterms:created xsi:type="dcterms:W3CDTF">2016-08-28T19:28:19Z</dcterms:created>
  <dcterms:modified xsi:type="dcterms:W3CDTF">2026-06-28T19:22:40Z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0x01010070CB0092A580C54CB42417607B585DEF</vt:lpwstr>
  </property>
</Properties>
</file>