
<file path=[Content_Types].xml><?xml version="1.0" encoding="utf-8"?>
<Types xmlns="http://schemas.openxmlformats.org/package/2006/content-types">
  <Default Extension="gif" ContentType="image/gif"/>
  <Default Extension="jpeg" ContentType="image/jpeg"/>
  <Default Extension="pdf" ContentType="application/pd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4"/>
  </p:sldMasterIdLst>
  <p:notesMasterIdLst>
    <p:notesMasterId r:id="rId24"/>
  </p:notesMasterIdLst>
  <p:sldIdLst>
    <p:sldId id="256" r:id="rId5"/>
    <p:sldId id="275" r:id="rId6"/>
    <p:sldId id="257" r:id="rId7"/>
    <p:sldId id="278" r:id="rId8"/>
    <p:sldId id="259" r:id="rId9"/>
    <p:sldId id="260" r:id="rId10"/>
    <p:sldId id="261" r:id="rId11"/>
    <p:sldId id="262" r:id="rId12"/>
    <p:sldId id="276" r:id="rId13"/>
    <p:sldId id="266" r:id="rId14"/>
    <p:sldId id="267" r:id="rId15"/>
    <p:sldId id="279" r:id="rId16"/>
    <p:sldId id="280" r:id="rId17"/>
    <p:sldId id="281" r:id="rId18"/>
    <p:sldId id="271" r:id="rId19"/>
    <p:sldId id="282" r:id="rId20"/>
    <p:sldId id="272" r:id="rId21"/>
    <p:sldId id="273" r:id="rId22"/>
    <p:sldId id="274"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13" autoAdjust="0"/>
    <p:restoredTop sz="94660"/>
  </p:normalViewPr>
  <p:slideViewPr>
    <p:cSldViewPr snapToGrid="0">
      <p:cViewPr>
        <p:scale>
          <a:sx n="60" d="100"/>
          <a:sy n="60" d="100"/>
        </p:scale>
        <p:origin x="1800" y="5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s A Bolster-Woods" userId="160b2bde-a266-417e-a29f-e121be0e6e63" providerId="ADAL" clId="{5504BC41-0867-4C16-89B6-795A2295172A}"/>
    <pc:docChg chg="undo redo custSel addSld delSld modSld sldOrd modMainMaster modNotesMaster">
      <pc:chgData name="Mrs A Bolster-Woods" userId="160b2bde-a266-417e-a29f-e121be0e6e63" providerId="ADAL" clId="{5504BC41-0867-4C16-89B6-795A2295172A}" dt="2026-06-28T11:37:03.598" v="5641" actId="208"/>
      <pc:docMkLst>
        <pc:docMk/>
      </pc:docMkLst>
      <pc:sldChg chg="modSp mod">
        <pc:chgData name="Mrs A Bolster-Woods" userId="160b2bde-a266-417e-a29f-e121be0e6e63" providerId="ADAL" clId="{5504BC41-0867-4C16-89B6-795A2295172A}" dt="2026-06-27T13:32:56.746" v="298" actId="1076"/>
        <pc:sldMkLst>
          <pc:docMk/>
          <pc:sldMk cId="1772355562" sldId="256"/>
        </pc:sldMkLst>
        <pc:spChg chg="mod">
          <ac:chgData name="Mrs A Bolster-Woods" userId="160b2bde-a266-417e-a29f-e121be0e6e63" providerId="ADAL" clId="{5504BC41-0867-4C16-89B6-795A2295172A}" dt="2026-06-27T13:32:54.032" v="297" actId="14100"/>
          <ac:spMkLst>
            <pc:docMk/>
            <pc:sldMk cId="1772355562" sldId="256"/>
            <ac:spMk id="2" creationId="{00000000-0000-0000-0000-000000000000}"/>
          </ac:spMkLst>
        </pc:spChg>
        <pc:spChg chg="mod">
          <ac:chgData name="Mrs A Bolster-Woods" userId="160b2bde-a266-417e-a29f-e121be0e6e63" providerId="ADAL" clId="{5504BC41-0867-4C16-89B6-795A2295172A}" dt="2026-06-27T13:32:56.746" v="298" actId="1076"/>
          <ac:spMkLst>
            <pc:docMk/>
            <pc:sldMk cId="1772355562" sldId="256"/>
            <ac:spMk id="3" creationId="{00000000-0000-0000-0000-000000000000}"/>
          </ac:spMkLst>
        </pc:spChg>
      </pc:sldChg>
      <pc:sldChg chg="addSp delSp modSp mod ord">
        <pc:chgData name="Mrs A Bolster-Woods" userId="160b2bde-a266-417e-a29f-e121be0e6e63" providerId="ADAL" clId="{5504BC41-0867-4C16-89B6-795A2295172A}" dt="2026-06-27T19:04:18.504" v="2695" actId="1036"/>
        <pc:sldMkLst>
          <pc:docMk/>
          <pc:sldMk cId="3914027669" sldId="257"/>
        </pc:sldMkLst>
        <pc:spChg chg="del mod">
          <ac:chgData name="Mrs A Bolster-Woods" userId="160b2bde-a266-417e-a29f-e121be0e6e63" providerId="ADAL" clId="{5504BC41-0867-4C16-89B6-795A2295172A}" dt="2026-06-27T13:28:56.833" v="4" actId="478"/>
          <ac:spMkLst>
            <pc:docMk/>
            <pc:sldMk cId="3914027669" sldId="257"/>
            <ac:spMk id="2" creationId="{00000000-0000-0000-0000-000000000000}"/>
          </ac:spMkLst>
        </pc:spChg>
        <pc:spChg chg="del mod">
          <ac:chgData name="Mrs A Bolster-Woods" userId="160b2bde-a266-417e-a29f-e121be0e6e63" providerId="ADAL" clId="{5504BC41-0867-4C16-89B6-795A2295172A}" dt="2026-06-27T18:43:14.209" v="2314" actId="478"/>
          <ac:spMkLst>
            <pc:docMk/>
            <pc:sldMk cId="3914027669" sldId="257"/>
            <ac:spMk id="3" creationId="{00000000-0000-0000-0000-000000000000}"/>
          </ac:spMkLst>
        </pc:spChg>
        <pc:spChg chg="add del">
          <ac:chgData name="Mrs A Bolster-Woods" userId="160b2bde-a266-417e-a29f-e121be0e6e63" providerId="ADAL" clId="{5504BC41-0867-4C16-89B6-795A2295172A}" dt="2026-06-27T18:45:00.785" v="2333"/>
          <ac:spMkLst>
            <pc:docMk/>
            <pc:sldMk cId="3914027669" sldId="257"/>
            <ac:spMk id="6" creationId="{1D6D20E5-164A-473C-8DD6-3FD756F31B7E}"/>
          </ac:spMkLst>
        </pc:spChg>
        <pc:spChg chg="add del">
          <ac:chgData name="Mrs A Bolster-Woods" userId="160b2bde-a266-417e-a29f-e121be0e6e63" providerId="ADAL" clId="{5504BC41-0867-4C16-89B6-795A2295172A}" dt="2026-06-27T18:45:00.785" v="2333"/>
          <ac:spMkLst>
            <pc:docMk/>
            <pc:sldMk cId="3914027669" sldId="257"/>
            <ac:spMk id="7" creationId="{4C00D84A-CCFD-4B38-8385-8CE28B82870D}"/>
          </ac:spMkLst>
        </pc:spChg>
        <pc:spChg chg="add del mod">
          <ac:chgData name="Mrs A Bolster-Woods" userId="160b2bde-a266-417e-a29f-e121be0e6e63" providerId="ADAL" clId="{5504BC41-0867-4C16-89B6-795A2295172A}" dt="2026-06-27T18:45:00.785" v="2333"/>
          <ac:spMkLst>
            <pc:docMk/>
            <pc:sldMk cId="3914027669" sldId="257"/>
            <ac:spMk id="8" creationId="{51BFD9A2-9BC4-4827-89FC-DC5460633CEF}"/>
          </ac:spMkLst>
        </pc:spChg>
        <pc:spChg chg="add del mod">
          <ac:chgData name="Mrs A Bolster-Woods" userId="160b2bde-a266-417e-a29f-e121be0e6e63" providerId="ADAL" clId="{5504BC41-0867-4C16-89B6-795A2295172A}" dt="2026-06-27T18:44:49.013" v="2330"/>
          <ac:spMkLst>
            <pc:docMk/>
            <pc:sldMk cId="3914027669" sldId="257"/>
            <ac:spMk id="9" creationId="{E2F9FB51-5C8A-4F6B-A5F9-6A1FABBF2040}"/>
          </ac:spMkLst>
        </pc:spChg>
        <pc:spChg chg="add del mod">
          <ac:chgData name="Mrs A Bolster-Woods" userId="160b2bde-a266-417e-a29f-e121be0e6e63" providerId="ADAL" clId="{5504BC41-0867-4C16-89B6-795A2295172A}" dt="2026-06-27T18:44:49.013" v="2330"/>
          <ac:spMkLst>
            <pc:docMk/>
            <pc:sldMk cId="3914027669" sldId="257"/>
            <ac:spMk id="10" creationId="{A8F9B3E4-F587-4DFA-805E-9C7160966E42}"/>
          </ac:spMkLst>
        </pc:spChg>
        <pc:spChg chg="add mod">
          <ac:chgData name="Mrs A Bolster-Woods" userId="160b2bde-a266-417e-a29f-e121be0e6e63" providerId="ADAL" clId="{5504BC41-0867-4C16-89B6-795A2295172A}" dt="2026-06-27T13:29:07" v="29" actId="20577"/>
          <ac:spMkLst>
            <pc:docMk/>
            <pc:sldMk cId="3914027669" sldId="257"/>
            <ac:spMk id="11" creationId="{E3623D63-F093-49E9-9056-6D2B8BB43D25}"/>
          </ac:spMkLst>
        </pc:spChg>
        <pc:spChg chg="add del mod">
          <ac:chgData name="Mrs A Bolster-Woods" userId="160b2bde-a266-417e-a29f-e121be0e6e63" providerId="ADAL" clId="{5504BC41-0867-4C16-89B6-795A2295172A}" dt="2026-06-27T18:44:49.013" v="2330"/>
          <ac:spMkLst>
            <pc:docMk/>
            <pc:sldMk cId="3914027669" sldId="257"/>
            <ac:spMk id="12" creationId="{47017731-751E-482A-9153-730ABB9C717D}"/>
          </ac:spMkLst>
        </pc:spChg>
        <pc:spChg chg="add mod">
          <ac:chgData name="Mrs A Bolster-Woods" userId="160b2bde-a266-417e-a29f-e121be0e6e63" providerId="ADAL" clId="{5504BC41-0867-4C16-89B6-795A2295172A}" dt="2026-06-27T18:51:16.033" v="2458" actId="14100"/>
          <ac:spMkLst>
            <pc:docMk/>
            <pc:sldMk cId="3914027669" sldId="257"/>
            <ac:spMk id="14" creationId="{9E6B5A39-700D-4D8B-963E-A535B272FFF9}"/>
          </ac:spMkLst>
        </pc:spChg>
        <pc:spChg chg="add mod">
          <ac:chgData name="Mrs A Bolster-Woods" userId="160b2bde-a266-417e-a29f-e121be0e6e63" providerId="ADAL" clId="{5504BC41-0867-4C16-89B6-795A2295172A}" dt="2026-06-27T18:52:38.937" v="2475" actId="20577"/>
          <ac:spMkLst>
            <pc:docMk/>
            <pc:sldMk cId="3914027669" sldId="257"/>
            <ac:spMk id="15" creationId="{FA7E1415-360B-44FE-B770-3CC76632E33E}"/>
          </ac:spMkLst>
        </pc:spChg>
        <pc:spChg chg="add del">
          <ac:chgData name="Mrs A Bolster-Woods" userId="160b2bde-a266-417e-a29f-e121be0e6e63" providerId="ADAL" clId="{5504BC41-0867-4C16-89B6-795A2295172A}" dt="2026-06-27T18:45:10.311" v="2335"/>
          <ac:spMkLst>
            <pc:docMk/>
            <pc:sldMk cId="3914027669" sldId="257"/>
            <ac:spMk id="16" creationId="{023FCDCA-A210-4E0D-8A31-98F1DD5E0408}"/>
          </ac:spMkLst>
        </pc:spChg>
        <pc:spChg chg="add del">
          <ac:chgData name="Mrs A Bolster-Woods" userId="160b2bde-a266-417e-a29f-e121be0e6e63" providerId="ADAL" clId="{5504BC41-0867-4C16-89B6-795A2295172A}" dt="2026-06-27T18:45:10.311" v="2335"/>
          <ac:spMkLst>
            <pc:docMk/>
            <pc:sldMk cId="3914027669" sldId="257"/>
            <ac:spMk id="17" creationId="{1569FC6C-AACC-4F6C-AE02-5D2A6B45DDA0}"/>
          </ac:spMkLst>
        </pc:spChg>
        <pc:spChg chg="add del">
          <ac:chgData name="Mrs A Bolster-Woods" userId="160b2bde-a266-417e-a29f-e121be0e6e63" providerId="ADAL" clId="{5504BC41-0867-4C16-89B6-795A2295172A}" dt="2026-06-27T18:45:10.311" v="2335"/>
          <ac:spMkLst>
            <pc:docMk/>
            <pc:sldMk cId="3914027669" sldId="257"/>
            <ac:spMk id="18" creationId="{092C92A9-F795-4F66-98FA-1BAD17688AE0}"/>
          </ac:spMkLst>
        </pc:spChg>
        <pc:spChg chg="del mod">
          <ac:chgData name="Mrs A Bolster-Woods" userId="160b2bde-a266-417e-a29f-e121be0e6e63" providerId="ADAL" clId="{5504BC41-0867-4C16-89B6-795A2295172A}" dt="2026-06-27T18:43:14.209" v="2314" actId="478"/>
          <ac:spMkLst>
            <pc:docMk/>
            <pc:sldMk cId="3914027669" sldId="257"/>
            <ac:spMk id="20" creationId="{00000000-0000-0000-0000-000000000000}"/>
          </ac:spMkLst>
        </pc:spChg>
        <pc:spChg chg="del mod">
          <ac:chgData name="Mrs A Bolster-Woods" userId="160b2bde-a266-417e-a29f-e121be0e6e63" providerId="ADAL" clId="{5504BC41-0867-4C16-89B6-795A2295172A}" dt="2026-06-27T18:43:14.209" v="2314" actId="478"/>
          <ac:spMkLst>
            <pc:docMk/>
            <pc:sldMk cId="3914027669" sldId="257"/>
            <ac:spMk id="24" creationId="{00000000-0000-0000-0000-000000000000}"/>
          </ac:spMkLst>
        </pc:spChg>
        <pc:spChg chg="add mod">
          <ac:chgData name="Mrs A Bolster-Woods" userId="160b2bde-a266-417e-a29f-e121be0e6e63" providerId="ADAL" clId="{5504BC41-0867-4C16-89B6-795A2295172A}" dt="2026-06-27T19:04:18.504" v="2695" actId="1036"/>
          <ac:spMkLst>
            <pc:docMk/>
            <pc:sldMk cId="3914027669" sldId="257"/>
            <ac:spMk id="26" creationId="{2A190BEB-03EA-4288-A62A-7C9C47A8B64A}"/>
          </ac:spMkLst>
        </pc:spChg>
        <pc:spChg chg="add mod">
          <ac:chgData name="Mrs A Bolster-Woods" userId="160b2bde-a266-417e-a29f-e121be0e6e63" providerId="ADAL" clId="{5504BC41-0867-4C16-89B6-795A2295172A}" dt="2026-06-27T18:47:58.990" v="2387" actId="14100"/>
          <ac:spMkLst>
            <pc:docMk/>
            <pc:sldMk cId="3914027669" sldId="257"/>
            <ac:spMk id="28" creationId="{87FDBF12-A176-447D-BAF0-2D909119BE25}"/>
          </ac:spMkLst>
        </pc:spChg>
        <pc:spChg chg="add mod">
          <ac:chgData name="Mrs A Bolster-Woods" userId="160b2bde-a266-417e-a29f-e121be0e6e63" providerId="ADAL" clId="{5504BC41-0867-4C16-89B6-795A2295172A}" dt="2026-06-27T18:58:46.082" v="2602" actId="1037"/>
          <ac:spMkLst>
            <pc:docMk/>
            <pc:sldMk cId="3914027669" sldId="257"/>
            <ac:spMk id="34" creationId="{C3AACCD0-0308-490A-8808-6EA76341340F}"/>
          </ac:spMkLst>
        </pc:spChg>
        <pc:spChg chg="add mod">
          <ac:chgData name="Mrs A Bolster-Woods" userId="160b2bde-a266-417e-a29f-e121be0e6e63" providerId="ADAL" clId="{5504BC41-0867-4C16-89B6-795A2295172A}" dt="2026-06-27T18:58:49.558" v="2607" actId="1037"/>
          <ac:spMkLst>
            <pc:docMk/>
            <pc:sldMk cId="3914027669" sldId="257"/>
            <ac:spMk id="35" creationId="{9BFB6E37-61DD-44A0-A367-5AE783C119CC}"/>
          </ac:spMkLst>
        </pc:spChg>
        <pc:spChg chg="add mod">
          <ac:chgData name="Mrs A Bolster-Woods" userId="160b2bde-a266-417e-a29f-e121be0e6e63" providerId="ADAL" clId="{5504BC41-0867-4C16-89B6-795A2295172A}" dt="2026-06-27T18:52:17.404" v="2471" actId="14100"/>
          <ac:spMkLst>
            <pc:docMk/>
            <pc:sldMk cId="3914027669" sldId="257"/>
            <ac:spMk id="36" creationId="{5E8F8C1A-FA34-4DFF-882E-AF25307DA093}"/>
          </ac:spMkLst>
        </pc:spChg>
        <pc:spChg chg="add mod">
          <ac:chgData name="Mrs A Bolster-Woods" userId="160b2bde-a266-417e-a29f-e121be0e6e63" providerId="ADAL" clId="{5504BC41-0867-4C16-89B6-795A2295172A}" dt="2026-06-27T18:52:26.870" v="2474" actId="14100"/>
          <ac:spMkLst>
            <pc:docMk/>
            <pc:sldMk cId="3914027669" sldId="257"/>
            <ac:spMk id="37" creationId="{48913246-23B6-49BF-A971-08A095B40B5D}"/>
          </ac:spMkLst>
        </pc:spChg>
        <pc:picChg chg="del mod">
          <ac:chgData name="Mrs A Bolster-Woods" userId="160b2bde-a266-417e-a29f-e121be0e6e63" providerId="ADAL" clId="{5504BC41-0867-4C16-89B6-795A2295172A}" dt="2026-06-27T18:43:14.209" v="2314" actId="478"/>
          <ac:picMkLst>
            <pc:docMk/>
            <pc:sldMk cId="3914027669" sldId="257"/>
            <ac:picMk id="13" creationId="{00000000-0000-0000-0000-000000000000}"/>
          </ac:picMkLst>
        </pc:picChg>
        <pc:picChg chg="del mod">
          <ac:chgData name="Mrs A Bolster-Woods" userId="160b2bde-a266-417e-a29f-e121be0e6e63" providerId="ADAL" clId="{5504BC41-0867-4C16-89B6-795A2295172A}" dt="2026-06-27T18:43:14.209" v="2314" actId="478"/>
          <ac:picMkLst>
            <pc:docMk/>
            <pc:sldMk cId="3914027669" sldId="257"/>
            <ac:picMk id="19" creationId="{00000000-0000-0000-0000-000000000000}"/>
          </ac:picMkLst>
        </pc:picChg>
        <pc:picChg chg="del mod">
          <ac:chgData name="Mrs A Bolster-Woods" userId="160b2bde-a266-417e-a29f-e121be0e6e63" providerId="ADAL" clId="{5504BC41-0867-4C16-89B6-795A2295172A}" dt="2026-06-27T18:43:14.209" v="2314" actId="478"/>
          <ac:picMkLst>
            <pc:docMk/>
            <pc:sldMk cId="3914027669" sldId="257"/>
            <ac:picMk id="21" creationId="{00000000-0000-0000-0000-000000000000}"/>
          </ac:picMkLst>
        </pc:picChg>
        <pc:picChg chg="del mod">
          <ac:chgData name="Mrs A Bolster-Woods" userId="160b2bde-a266-417e-a29f-e121be0e6e63" providerId="ADAL" clId="{5504BC41-0867-4C16-89B6-795A2295172A}" dt="2026-06-27T18:43:14.209" v="2314" actId="478"/>
          <ac:picMkLst>
            <pc:docMk/>
            <pc:sldMk cId="3914027669" sldId="257"/>
            <ac:picMk id="22" creationId="{00000000-0000-0000-0000-000000000000}"/>
          </ac:picMkLst>
        </pc:picChg>
        <pc:picChg chg="del mod">
          <ac:chgData name="Mrs A Bolster-Woods" userId="160b2bde-a266-417e-a29f-e121be0e6e63" providerId="ADAL" clId="{5504BC41-0867-4C16-89B6-795A2295172A}" dt="2026-06-27T18:43:14.209" v="2314" actId="478"/>
          <ac:picMkLst>
            <pc:docMk/>
            <pc:sldMk cId="3914027669" sldId="257"/>
            <ac:picMk id="23" creationId="{00000000-0000-0000-0000-000000000000}"/>
          </ac:picMkLst>
        </pc:picChg>
        <pc:picChg chg="add mod">
          <ac:chgData name="Mrs A Bolster-Woods" userId="160b2bde-a266-417e-a29f-e121be0e6e63" providerId="ADAL" clId="{5504BC41-0867-4C16-89B6-795A2295172A}" dt="2026-06-27T18:58:53.218" v="2612" actId="1037"/>
          <ac:picMkLst>
            <pc:docMk/>
            <pc:sldMk cId="3914027669" sldId="257"/>
            <ac:picMk id="29" creationId="{4465C529-A8CC-4F5E-970E-E379F7AB6E30}"/>
          </ac:picMkLst>
        </pc:picChg>
        <pc:picChg chg="add mod">
          <ac:chgData name="Mrs A Bolster-Woods" userId="160b2bde-a266-417e-a29f-e121be0e6e63" providerId="ADAL" clId="{5504BC41-0867-4C16-89B6-795A2295172A}" dt="2026-06-27T18:51:47.961" v="2464" actId="1076"/>
          <ac:picMkLst>
            <pc:docMk/>
            <pc:sldMk cId="3914027669" sldId="257"/>
            <ac:picMk id="30" creationId="{9F978BA3-3791-45DF-B195-BDCE1BF4DA20}"/>
          </ac:picMkLst>
        </pc:picChg>
        <pc:picChg chg="add mod">
          <ac:chgData name="Mrs A Bolster-Woods" userId="160b2bde-a266-417e-a29f-e121be0e6e63" providerId="ADAL" clId="{5504BC41-0867-4C16-89B6-795A2295172A}" dt="2026-06-27T18:50:41.420" v="2452" actId="1076"/>
          <ac:picMkLst>
            <pc:docMk/>
            <pc:sldMk cId="3914027669" sldId="257"/>
            <ac:picMk id="31" creationId="{F93EBB54-8819-4367-8DA2-F4A71C30411B}"/>
          </ac:picMkLst>
        </pc:picChg>
        <pc:picChg chg="add mod">
          <ac:chgData name="Mrs A Bolster-Woods" userId="160b2bde-a266-417e-a29f-e121be0e6e63" providerId="ADAL" clId="{5504BC41-0867-4C16-89B6-795A2295172A}" dt="2026-06-27T18:50:48.267" v="2453" actId="1076"/>
          <ac:picMkLst>
            <pc:docMk/>
            <pc:sldMk cId="3914027669" sldId="257"/>
            <ac:picMk id="32" creationId="{8B0452C4-056B-4D94-BC60-5E7467E6CA05}"/>
          </ac:picMkLst>
        </pc:picChg>
        <pc:picChg chg="add del mod">
          <ac:chgData name="Mrs A Bolster-Woods" userId="160b2bde-a266-417e-a29f-e121be0e6e63" providerId="ADAL" clId="{5504BC41-0867-4C16-89B6-795A2295172A}" dt="2026-06-27T18:51:30.174" v="2460" actId="478"/>
          <ac:picMkLst>
            <pc:docMk/>
            <pc:sldMk cId="3914027669" sldId="257"/>
            <ac:picMk id="33" creationId="{8169E202-7C9C-4ECB-942A-9FF4048E4E6A}"/>
          </ac:picMkLst>
        </pc:picChg>
      </pc:sldChg>
      <pc:sldChg chg="addSp delSp modSp del mod ord modNotes">
        <pc:chgData name="Mrs A Bolster-Woods" userId="160b2bde-a266-417e-a29f-e121be0e6e63" providerId="ADAL" clId="{5504BC41-0867-4C16-89B6-795A2295172A}" dt="2026-06-27T19:04:27.546" v="2696" actId="47"/>
        <pc:sldMkLst>
          <pc:docMk/>
          <pc:sldMk cId="2508337448" sldId="258"/>
        </pc:sldMkLst>
        <pc:spChg chg="del mod">
          <ac:chgData name="Mrs A Bolster-Woods" userId="160b2bde-a266-417e-a29f-e121be0e6e63" providerId="ADAL" clId="{5504BC41-0867-4C16-89B6-795A2295172A}" dt="2026-06-27T13:29:13.927" v="30" actId="478"/>
          <ac:spMkLst>
            <pc:docMk/>
            <pc:sldMk cId="2508337448" sldId="258"/>
            <ac:spMk id="2" creationId="{00000000-0000-0000-0000-000000000000}"/>
          </ac:spMkLst>
        </pc:spChg>
        <pc:spChg chg="mod">
          <ac:chgData name="Mrs A Bolster-Woods" userId="160b2bde-a266-417e-a29f-e121be0e6e63" providerId="ADAL" clId="{5504BC41-0867-4C16-89B6-795A2295172A}" dt="2026-06-27T13:28:04.472" v="0"/>
          <ac:spMkLst>
            <pc:docMk/>
            <pc:sldMk cId="2508337448" sldId="258"/>
            <ac:spMk id="9" creationId="{00000000-0000-0000-0000-000000000000}"/>
          </ac:spMkLst>
        </pc:spChg>
        <pc:spChg chg="del mod">
          <ac:chgData name="Mrs A Bolster-Woods" userId="160b2bde-a266-417e-a29f-e121be0e6e63" providerId="ADAL" clId="{5504BC41-0867-4C16-89B6-795A2295172A}" dt="2026-06-27T19:00:05.210" v="2650" actId="478"/>
          <ac:spMkLst>
            <pc:docMk/>
            <pc:sldMk cId="2508337448" sldId="258"/>
            <ac:spMk id="20" creationId="{00000000-0000-0000-0000-000000000000}"/>
          </ac:spMkLst>
        </pc:spChg>
        <pc:spChg chg="mod">
          <ac:chgData name="Mrs A Bolster-Woods" userId="160b2bde-a266-417e-a29f-e121be0e6e63" providerId="ADAL" clId="{5504BC41-0867-4C16-89B6-795A2295172A}" dt="2026-06-27T13:28:04.472" v="0"/>
          <ac:spMkLst>
            <pc:docMk/>
            <pc:sldMk cId="2508337448" sldId="258"/>
            <ac:spMk id="21" creationId="{00000000-0000-0000-0000-000000000000}"/>
          </ac:spMkLst>
        </pc:spChg>
        <pc:spChg chg="mod">
          <ac:chgData name="Mrs A Bolster-Woods" userId="160b2bde-a266-417e-a29f-e121be0e6e63" providerId="ADAL" clId="{5504BC41-0867-4C16-89B6-795A2295172A}" dt="2026-06-27T13:28:04.472" v="0"/>
          <ac:spMkLst>
            <pc:docMk/>
            <pc:sldMk cId="2508337448" sldId="258"/>
            <ac:spMk id="22" creationId="{00000000-0000-0000-0000-000000000000}"/>
          </ac:spMkLst>
        </pc:spChg>
        <pc:spChg chg="del mod">
          <ac:chgData name="Mrs A Bolster-Woods" userId="160b2bde-a266-417e-a29f-e121be0e6e63" providerId="ADAL" clId="{5504BC41-0867-4C16-89B6-795A2295172A}" dt="2026-06-27T19:00:00.801" v="2649" actId="478"/>
          <ac:spMkLst>
            <pc:docMk/>
            <pc:sldMk cId="2508337448" sldId="258"/>
            <ac:spMk id="25" creationId="{00000000-0000-0000-0000-000000000000}"/>
          </ac:spMkLst>
        </pc:spChg>
        <pc:spChg chg="mod">
          <ac:chgData name="Mrs A Bolster-Woods" userId="160b2bde-a266-417e-a29f-e121be0e6e63" providerId="ADAL" clId="{5504BC41-0867-4C16-89B6-795A2295172A}" dt="2026-06-27T13:28:04.472" v="0"/>
          <ac:spMkLst>
            <pc:docMk/>
            <pc:sldMk cId="2508337448" sldId="258"/>
            <ac:spMk id="26" creationId="{00000000-0000-0000-0000-000000000000}"/>
          </ac:spMkLst>
        </pc:spChg>
        <pc:spChg chg="mod">
          <ac:chgData name="Mrs A Bolster-Woods" userId="160b2bde-a266-417e-a29f-e121be0e6e63" providerId="ADAL" clId="{5504BC41-0867-4C16-89B6-795A2295172A}" dt="2026-06-27T13:28:04.472" v="0"/>
          <ac:spMkLst>
            <pc:docMk/>
            <pc:sldMk cId="2508337448" sldId="258"/>
            <ac:spMk id="31" creationId="{00000000-0000-0000-0000-000000000000}"/>
          </ac:spMkLst>
        </pc:spChg>
        <pc:spChg chg="mod">
          <ac:chgData name="Mrs A Bolster-Woods" userId="160b2bde-a266-417e-a29f-e121be0e6e63" providerId="ADAL" clId="{5504BC41-0867-4C16-89B6-795A2295172A}" dt="2026-06-27T13:28:04.472" v="0"/>
          <ac:spMkLst>
            <pc:docMk/>
            <pc:sldMk cId="2508337448" sldId="258"/>
            <ac:spMk id="33" creationId="{00000000-0000-0000-0000-000000000000}"/>
          </ac:spMkLst>
        </pc:spChg>
        <pc:spChg chg="del mod">
          <ac:chgData name="Mrs A Bolster-Woods" userId="160b2bde-a266-417e-a29f-e121be0e6e63" providerId="ADAL" clId="{5504BC41-0867-4C16-89B6-795A2295172A}" dt="2026-06-27T19:00:05.210" v="2650" actId="478"/>
          <ac:spMkLst>
            <pc:docMk/>
            <pc:sldMk cId="2508337448" sldId="258"/>
            <ac:spMk id="34" creationId="{00000000-0000-0000-0000-000000000000}"/>
          </ac:spMkLst>
        </pc:spChg>
        <pc:spChg chg="add mod">
          <ac:chgData name="Mrs A Bolster-Woods" userId="160b2bde-a266-417e-a29f-e121be0e6e63" providerId="ADAL" clId="{5504BC41-0867-4C16-89B6-795A2295172A}" dt="2026-06-27T13:29:14.263" v="31"/>
          <ac:spMkLst>
            <pc:docMk/>
            <pc:sldMk cId="2508337448" sldId="258"/>
            <ac:spMk id="35" creationId="{03818C45-B3DD-418E-B2AD-D3ADCEF49D51}"/>
          </ac:spMkLst>
        </pc:spChg>
        <pc:picChg chg="del mod">
          <ac:chgData name="Mrs A Bolster-Woods" userId="160b2bde-a266-417e-a29f-e121be0e6e63" providerId="ADAL" clId="{5504BC41-0867-4C16-89B6-795A2295172A}" dt="2026-06-27T18:59:32.937" v="2624" actId="478"/>
          <ac:picMkLst>
            <pc:docMk/>
            <pc:sldMk cId="2508337448" sldId="258"/>
            <ac:picMk id="19" creationId="{00000000-0000-0000-0000-000000000000}"/>
          </ac:picMkLst>
        </pc:picChg>
        <pc:picChg chg="mod">
          <ac:chgData name="Mrs A Bolster-Woods" userId="160b2bde-a266-417e-a29f-e121be0e6e63" providerId="ADAL" clId="{5504BC41-0867-4C16-89B6-795A2295172A}" dt="2026-06-27T13:28:04.472" v="0"/>
          <ac:picMkLst>
            <pc:docMk/>
            <pc:sldMk cId="2508337448" sldId="258"/>
            <ac:picMk id="23" creationId="{00000000-0000-0000-0000-000000000000}"/>
          </ac:picMkLst>
        </pc:picChg>
        <pc:picChg chg="mod">
          <ac:chgData name="Mrs A Bolster-Woods" userId="160b2bde-a266-417e-a29f-e121be0e6e63" providerId="ADAL" clId="{5504BC41-0867-4C16-89B6-795A2295172A}" dt="2026-06-27T13:28:04.472" v="0"/>
          <ac:picMkLst>
            <pc:docMk/>
            <pc:sldMk cId="2508337448" sldId="258"/>
            <ac:picMk id="24" creationId="{00000000-0000-0000-0000-000000000000}"/>
          </ac:picMkLst>
        </pc:picChg>
        <pc:picChg chg="mod">
          <ac:chgData name="Mrs A Bolster-Woods" userId="160b2bde-a266-417e-a29f-e121be0e6e63" providerId="ADAL" clId="{5504BC41-0867-4C16-89B6-795A2295172A}" dt="2026-06-27T13:28:04.472" v="0"/>
          <ac:picMkLst>
            <pc:docMk/>
            <pc:sldMk cId="2508337448" sldId="258"/>
            <ac:picMk id="27" creationId="{00000000-0000-0000-0000-000000000000}"/>
          </ac:picMkLst>
        </pc:picChg>
        <pc:picChg chg="mod">
          <ac:chgData name="Mrs A Bolster-Woods" userId="160b2bde-a266-417e-a29f-e121be0e6e63" providerId="ADAL" clId="{5504BC41-0867-4C16-89B6-795A2295172A}" dt="2026-06-27T13:28:04.472" v="0"/>
          <ac:picMkLst>
            <pc:docMk/>
            <pc:sldMk cId="2508337448" sldId="258"/>
            <ac:picMk id="28" creationId="{00000000-0000-0000-0000-000000000000}"/>
          </ac:picMkLst>
        </pc:picChg>
        <pc:picChg chg="mod">
          <ac:chgData name="Mrs A Bolster-Woods" userId="160b2bde-a266-417e-a29f-e121be0e6e63" providerId="ADAL" clId="{5504BC41-0867-4C16-89B6-795A2295172A}" dt="2026-06-27T13:28:04.472" v="0"/>
          <ac:picMkLst>
            <pc:docMk/>
            <pc:sldMk cId="2508337448" sldId="258"/>
            <ac:picMk id="29" creationId="{00000000-0000-0000-0000-000000000000}"/>
          </ac:picMkLst>
        </pc:picChg>
        <pc:picChg chg="mod">
          <ac:chgData name="Mrs A Bolster-Woods" userId="160b2bde-a266-417e-a29f-e121be0e6e63" providerId="ADAL" clId="{5504BC41-0867-4C16-89B6-795A2295172A}" dt="2026-06-27T13:28:04.472" v="0"/>
          <ac:picMkLst>
            <pc:docMk/>
            <pc:sldMk cId="2508337448" sldId="258"/>
            <ac:picMk id="30" creationId="{00000000-0000-0000-0000-000000000000}"/>
          </ac:picMkLst>
        </pc:picChg>
        <pc:picChg chg="mod">
          <ac:chgData name="Mrs A Bolster-Woods" userId="160b2bde-a266-417e-a29f-e121be0e6e63" providerId="ADAL" clId="{5504BC41-0867-4C16-89B6-795A2295172A}" dt="2026-06-27T13:28:04.472" v="0"/>
          <ac:picMkLst>
            <pc:docMk/>
            <pc:sldMk cId="2508337448" sldId="258"/>
            <ac:picMk id="32" creationId="{00000000-0000-0000-0000-000000000000}"/>
          </ac:picMkLst>
        </pc:picChg>
      </pc:sldChg>
      <pc:sldChg chg="addSp delSp modSp mod">
        <pc:chgData name="Mrs A Bolster-Woods" userId="160b2bde-a266-417e-a29f-e121be0e6e63" providerId="ADAL" clId="{5504BC41-0867-4C16-89B6-795A2295172A}" dt="2026-06-28T11:27:58.862" v="5585" actId="20577"/>
        <pc:sldMkLst>
          <pc:docMk/>
          <pc:sldMk cId="3540706535" sldId="259"/>
        </pc:sldMkLst>
        <pc:spChg chg="del mod">
          <ac:chgData name="Mrs A Bolster-Woods" userId="160b2bde-a266-417e-a29f-e121be0e6e63" providerId="ADAL" clId="{5504BC41-0867-4C16-89B6-795A2295172A}" dt="2026-06-27T13:28:10.032" v="1" actId="478"/>
          <ac:spMkLst>
            <pc:docMk/>
            <pc:sldMk cId="3540706535" sldId="259"/>
            <ac:spMk id="2" creationId="{00000000-0000-0000-0000-000000000000}"/>
          </ac:spMkLst>
        </pc:spChg>
        <pc:spChg chg="mod">
          <ac:chgData name="Mrs A Bolster-Woods" userId="160b2bde-a266-417e-a29f-e121be0e6e63" providerId="ADAL" clId="{5504BC41-0867-4C16-89B6-795A2295172A}" dt="2026-06-27T17:55:52.079" v="1178" actId="14100"/>
          <ac:spMkLst>
            <pc:docMk/>
            <pc:sldMk cId="3540706535" sldId="259"/>
            <ac:spMk id="4" creationId="{00000000-0000-0000-0000-000000000000}"/>
          </ac:spMkLst>
        </pc:spChg>
        <pc:spChg chg="mod">
          <ac:chgData name="Mrs A Bolster-Woods" userId="160b2bde-a266-417e-a29f-e121be0e6e63" providerId="ADAL" clId="{5504BC41-0867-4C16-89B6-795A2295172A}" dt="2026-06-27T17:56:11.372" v="1183" actId="120"/>
          <ac:spMkLst>
            <pc:docMk/>
            <pc:sldMk cId="3540706535" sldId="259"/>
            <ac:spMk id="5" creationId="{00000000-0000-0000-0000-000000000000}"/>
          </ac:spMkLst>
        </pc:spChg>
        <pc:spChg chg="mod">
          <ac:chgData name="Mrs A Bolster-Woods" userId="160b2bde-a266-417e-a29f-e121be0e6e63" providerId="ADAL" clId="{5504BC41-0867-4C16-89B6-795A2295172A}" dt="2026-06-27T17:56:13.899" v="1184" actId="120"/>
          <ac:spMkLst>
            <pc:docMk/>
            <pc:sldMk cId="3540706535" sldId="259"/>
            <ac:spMk id="7" creationId="{00000000-0000-0000-0000-000000000000}"/>
          </ac:spMkLst>
        </pc:spChg>
        <pc:spChg chg="mod">
          <ac:chgData name="Mrs A Bolster-Woods" userId="160b2bde-a266-417e-a29f-e121be0e6e63" providerId="ADAL" clId="{5504BC41-0867-4C16-89B6-795A2295172A}" dt="2026-06-27T17:56:20.174" v="1186" actId="14100"/>
          <ac:spMkLst>
            <pc:docMk/>
            <pc:sldMk cId="3540706535" sldId="259"/>
            <ac:spMk id="10" creationId="{00000000-0000-0000-0000-000000000000}"/>
          </ac:spMkLst>
        </pc:spChg>
        <pc:spChg chg="mod">
          <ac:chgData name="Mrs A Bolster-Woods" userId="160b2bde-a266-417e-a29f-e121be0e6e63" providerId="ADAL" clId="{5504BC41-0867-4C16-89B6-795A2295172A}" dt="2026-06-28T11:27:58.862" v="5585" actId="20577"/>
          <ac:spMkLst>
            <pc:docMk/>
            <pc:sldMk cId="3540706535" sldId="259"/>
            <ac:spMk id="12" creationId="{00000000-0000-0000-0000-000000000000}"/>
          </ac:spMkLst>
        </pc:spChg>
        <pc:spChg chg="add mod">
          <ac:chgData name="Mrs A Bolster-Woods" userId="160b2bde-a266-417e-a29f-e121be0e6e63" providerId="ADAL" clId="{5504BC41-0867-4C16-89B6-795A2295172A}" dt="2026-06-27T17:56:39.199" v="1189" actId="1076"/>
          <ac:spMkLst>
            <pc:docMk/>
            <pc:sldMk cId="3540706535" sldId="259"/>
            <ac:spMk id="13" creationId="{1DD2C4FB-EC42-496D-93A5-1C004032B285}"/>
          </ac:spMkLst>
        </pc:spChg>
        <pc:spChg chg="add mod">
          <ac:chgData name="Mrs A Bolster-Woods" userId="160b2bde-a266-417e-a29f-e121be0e6e63" providerId="ADAL" clId="{5504BC41-0867-4C16-89B6-795A2295172A}" dt="2026-06-27T17:55:43.796" v="1176" actId="14100"/>
          <ac:spMkLst>
            <pc:docMk/>
            <pc:sldMk cId="3540706535" sldId="259"/>
            <ac:spMk id="14" creationId="{EC97E323-F0F8-4696-AB89-7A08E41E3ADA}"/>
          </ac:spMkLst>
        </pc:spChg>
        <pc:graphicFrameChg chg="mod modGraphic">
          <ac:chgData name="Mrs A Bolster-Woods" userId="160b2bde-a266-417e-a29f-e121be0e6e63" providerId="ADAL" clId="{5504BC41-0867-4C16-89B6-795A2295172A}" dt="2026-06-27T17:56:03.675" v="1181" actId="14100"/>
          <ac:graphicFrameMkLst>
            <pc:docMk/>
            <pc:sldMk cId="3540706535" sldId="259"/>
            <ac:graphicFrameMk id="9" creationId="{00000000-0000-0000-0000-000000000000}"/>
          </ac:graphicFrameMkLst>
        </pc:graphicFrameChg>
        <pc:picChg chg="mod">
          <ac:chgData name="Mrs A Bolster-Woods" userId="160b2bde-a266-417e-a29f-e121be0e6e63" providerId="ADAL" clId="{5504BC41-0867-4C16-89B6-795A2295172A}" dt="2026-06-27T17:55:04.673" v="1161" actId="14100"/>
          <ac:picMkLst>
            <pc:docMk/>
            <pc:sldMk cId="3540706535" sldId="259"/>
            <ac:picMk id="11" creationId="{00000000-0000-0000-0000-000000000000}"/>
          </ac:picMkLst>
        </pc:picChg>
      </pc:sldChg>
      <pc:sldChg chg="addSp delSp modSp mod">
        <pc:chgData name="Mrs A Bolster-Woods" userId="160b2bde-a266-417e-a29f-e121be0e6e63" providerId="ADAL" clId="{5504BC41-0867-4C16-89B6-795A2295172A}" dt="2026-06-28T11:37:03.598" v="5641" actId="208"/>
        <pc:sldMkLst>
          <pc:docMk/>
          <pc:sldMk cId="967210630" sldId="260"/>
        </pc:sldMkLst>
        <pc:spChg chg="mod">
          <ac:chgData name="Mrs A Bolster-Woods" userId="160b2bde-a266-417e-a29f-e121be0e6e63" providerId="ADAL" clId="{5504BC41-0867-4C16-89B6-795A2295172A}" dt="2026-06-27T17:57:13.271" v="1199" actId="14100"/>
          <ac:spMkLst>
            <pc:docMk/>
            <pc:sldMk cId="967210630" sldId="260"/>
            <ac:spMk id="2" creationId="{00000000-0000-0000-0000-000000000000}"/>
          </ac:spMkLst>
        </pc:spChg>
        <pc:spChg chg="mod">
          <ac:chgData name="Mrs A Bolster-Woods" userId="160b2bde-a266-417e-a29f-e121be0e6e63" providerId="ADAL" clId="{5504BC41-0867-4C16-89B6-795A2295172A}" dt="2026-06-27T17:57:11.229" v="1198" actId="14100"/>
          <ac:spMkLst>
            <pc:docMk/>
            <pc:sldMk cId="967210630" sldId="260"/>
            <ac:spMk id="3" creationId="{00000000-0000-0000-0000-000000000000}"/>
          </ac:spMkLst>
        </pc:spChg>
        <pc:spChg chg="mod">
          <ac:chgData name="Mrs A Bolster-Woods" userId="160b2bde-a266-417e-a29f-e121be0e6e63" providerId="ADAL" clId="{5504BC41-0867-4C16-89B6-795A2295172A}" dt="2026-06-28T11:33:45.594" v="5609" actId="120"/>
          <ac:spMkLst>
            <pc:docMk/>
            <pc:sldMk cId="967210630" sldId="260"/>
            <ac:spMk id="4" creationId="{00000000-0000-0000-0000-000000000000}"/>
          </ac:spMkLst>
        </pc:spChg>
        <pc:spChg chg="mod">
          <ac:chgData name="Mrs A Bolster-Woods" userId="160b2bde-a266-417e-a29f-e121be0e6e63" providerId="ADAL" clId="{5504BC41-0867-4C16-89B6-795A2295172A}" dt="2026-06-28T11:36:45.687" v="5638" actId="2085"/>
          <ac:spMkLst>
            <pc:docMk/>
            <pc:sldMk cId="967210630" sldId="260"/>
            <ac:spMk id="5" creationId="{00000000-0000-0000-0000-000000000000}"/>
          </ac:spMkLst>
        </pc:spChg>
        <pc:spChg chg="del mod">
          <ac:chgData name="Mrs A Bolster-Woods" userId="160b2bde-a266-417e-a29f-e121be0e6e63" providerId="ADAL" clId="{5504BC41-0867-4C16-89B6-795A2295172A}" dt="2026-06-27T13:28:14.597" v="2" actId="478"/>
          <ac:spMkLst>
            <pc:docMk/>
            <pc:sldMk cId="967210630" sldId="260"/>
            <ac:spMk id="6" creationId="{00000000-0000-0000-0000-000000000000}"/>
          </ac:spMkLst>
        </pc:spChg>
        <pc:spChg chg="add mod">
          <ac:chgData name="Mrs A Bolster-Woods" userId="160b2bde-a266-417e-a29f-e121be0e6e63" providerId="ADAL" clId="{5504BC41-0867-4C16-89B6-795A2295172A}" dt="2026-06-27T17:56:52.063" v="1193" actId="1076"/>
          <ac:spMkLst>
            <pc:docMk/>
            <pc:sldMk cId="967210630" sldId="260"/>
            <ac:spMk id="7" creationId="{0BFB9AD1-91C6-4F44-9092-78785E9351A4}"/>
          </ac:spMkLst>
        </pc:spChg>
        <pc:spChg chg="add mod">
          <ac:chgData name="Mrs A Bolster-Woods" userId="160b2bde-a266-417e-a29f-e121be0e6e63" providerId="ADAL" clId="{5504BC41-0867-4C16-89B6-795A2295172A}" dt="2026-06-28T11:37:03.598" v="5641" actId="208"/>
          <ac:spMkLst>
            <pc:docMk/>
            <pc:sldMk cId="967210630" sldId="260"/>
            <ac:spMk id="8" creationId="{CC35894C-E8C0-4CB8-AC4D-F3129B635194}"/>
          </ac:spMkLst>
        </pc:spChg>
        <pc:picChg chg="add mod">
          <ac:chgData name="Mrs A Bolster-Woods" userId="160b2bde-a266-417e-a29f-e121be0e6e63" providerId="ADAL" clId="{5504BC41-0867-4C16-89B6-795A2295172A}" dt="2026-06-28T11:36:41.459" v="5637" actId="1076"/>
          <ac:picMkLst>
            <pc:docMk/>
            <pc:sldMk cId="967210630" sldId="260"/>
            <ac:picMk id="17410" creationId="{062A8524-391D-43DB-9A68-86C4A5FA07F2}"/>
          </ac:picMkLst>
        </pc:picChg>
        <pc:picChg chg="add mod">
          <ac:chgData name="Mrs A Bolster-Woods" userId="160b2bde-a266-417e-a29f-e121be0e6e63" providerId="ADAL" clId="{5504BC41-0867-4C16-89B6-795A2295172A}" dt="2026-06-28T11:36:39.401" v="5636" actId="1076"/>
          <ac:picMkLst>
            <pc:docMk/>
            <pc:sldMk cId="967210630" sldId="260"/>
            <ac:picMk id="17412" creationId="{8F0FA222-514D-4010-9616-66BC44981876}"/>
          </ac:picMkLst>
        </pc:picChg>
      </pc:sldChg>
      <pc:sldChg chg="addSp delSp modSp mod">
        <pc:chgData name="Mrs A Bolster-Woods" userId="160b2bde-a266-417e-a29f-e121be0e6e63" providerId="ADAL" clId="{5504BC41-0867-4C16-89B6-795A2295172A}" dt="2026-06-28T11:34:33.768" v="5618" actId="1076"/>
        <pc:sldMkLst>
          <pc:docMk/>
          <pc:sldMk cId="3219571830" sldId="261"/>
        </pc:sldMkLst>
        <pc:spChg chg="mod">
          <ac:chgData name="Mrs A Bolster-Woods" userId="160b2bde-a266-417e-a29f-e121be0e6e63" providerId="ADAL" clId="{5504BC41-0867-4C16-89B6-795A2295172A}" dt="2026-06-28T11:34:18.218" v="5614" actId="20577"/>
          <ac:spMkLst>
            <pc:docMk/>
            <pc:sldMk cId="3219571830" sldId="261"/>
            <ac:spMk id="2" creationId="{00000000-0000-0000-0000-000000000000}"/>
          </ac:spMkLst>
        </pc:spChg>
        <pc:spChg chg="mod">
          <ac:chgData name="Mrs A Bolster-Woods" userId="160b2bde-a266-417e-a29f-e121be0e6e63" providerId="ADAL" clId="{5504BC41-0867-4C16-89B6-795A2295172A}" dt="2026-06-28T11:33:22.122" v="5608" actId="20577"/>
          <ac:spMkLst>
            <pc:docMk/>
            <pc:sldMk cId="3219571830" sldId="261"/>
            <ac:spMk id="3" creationId="{00000000-0000-0000-0000-000000000000}"/>
          </ac:spMkLst>
        </pc:spChg>
        <pc:spChg chg="mod">
          <ac:chgData name="Mrs A Bolster-Woods" userId="160b2bde-a266-417e-a29f-e121be0e6e63" providerId="ADAL" clId="{5504BC41-0867-4C16-89B6-795A2295172A}" dt="2026-06-28T11:33:03.493" v="5604" actId="14100"/>
          <ac:spMkLst>
            <pc:docMk/>
            <pc:sldMk cId="3219571830" sldId="261"/>
            <ac:spMk id="4" creationId="{00000000-0000-0000-0000-000000000000}"/>
          </ac:spMkLst>
        </pc:spChg>
        <pc:spChg chg="del mod">
          <ac:chgData name="Mrs A Bolster-Woods" userId="160b2bde-a266-417e-a29f-e121be0e6e63" providerId="ADAL" clId="{5504BC41-0867-4C16-89B6-795A2295172A}" dt="2026-06-27T13:28:18.740" v="3" actId="478"/>
          <ac:spMkLst>
            <pc:docMk/>
            <pc:sldMk cId="3219571830" sldId="261"/>
            <ac:spMk id="5" creationId="{00000000-0000-0000-0000-000000000000}"/>
          </ac:spMkLst>
        </pc:spChg>
        <pc:spChg chg="add mod">
          <ac:chgData name="Mrs A Bolster-Woods" userId="160b2bde-a266-417e-a29f-e121be0e6e63" providerId="ADAL" clId="{5504BC41-0867-4C16-89B6-795A2295172A}" dt="2026-06-27T17:58:24.507" v="1212" actId="1076"/>
          <ac:spMkLst>
            <pc:docMk/>
            <pc:sldMk cId="3219571830" sldId="261"/>
            <ac:spMk id="6" creationId="{B6593800-93EC-4204-A469-CA7A5BBE24E8}"/>
          </ac:spMkLst>
        </pc:spChg>
        <pc:spChg chg="add del">
          <ac:chgData name="Mrs A Bolster-Woods" userId="160b2bde-a266-417e-a29f-e121be0e6e63" providerId="ADAL" clId="{5504BC41-0867-4C16-89B6-795A2295172A}" dt="2026-06-28T11:32:51.417" v="5599"/>
          <ac:spMkLst>
            <pc:docMk/>
            <pc:sldMk cId="3219571830" sldId="261"/>
            <ac:spMk id="7" creationId="{984C4019-31F3-43F2-9D32-991EDD289CC3}"/>
          </ac:spMkLst>
        </pc:spChg>
        <pc:picChg chg="add mod">
          <ac:chgData name="Mrs A Bolster-Woods" userId="160b2bde-a266-417e-a29f-e121be0e6e63" providerId="ADAL" clId="{5504BC41-0867-4C16-89B6-795A2295172A}" dt="2026-06-28T11:34:33.768" v="5618" actId="1076"/>
          <ac:picMkLst>
            <pc:docMk/>
            <pc:sldMk cId="3219571830" sldId="261"/>
            <ac:picMk id="16387" creationId="{BB7F36FE-F051-4061-95E1-40F4C56B6921}"/>
          </ac:picMkLst>
        </pc:picChg>
      </pc:sldChg>
      <pc:sldChg chg="addSp delSp modSp mod">
        <pc:chgData name="Mrs A Bolster-Woods" userId="160b2bde-a266-417e-a29f-e121be0e6e63" providerId="ADAL" clId="{5504BC41-0867-4C16-89B6-795A2295172A}" dt="2026-06-27T19:06:13.326" v="2697" actId="113"/>
        <pc:sldMkLst>
          <pc:docMk/>
          <pc:sldMk cId="206940997" sldId="262"/>
        </pc:sldMkLst>
        <pc:spChg chg="del mod">
          <ac:chgData name="Mrs A Bolster-Woods" userId="160b2bde-a266-417e-a29f-e121be0e6e63" providerId="ADAL" clId="{5504BC41-0867-4C16-89B6-795A2295172A}" dt="2026-06-27T13:29:48.828" v="103" actId="478"/>
          <ac:spMkLst>
            <pc:docMk/>
            <pc:sldMk cId="206940997" sldId="262"/>
            <ac:spMk id="2" creationId="{00000000-0000-0000-0000-000000000000}"/>
          </ac:spMkLst>
        </pc:spChg>
        <pc:spChg chg="add mod">
          <ac:chgData name="Mrs A Bolster-Woods" userId="160b2bde-a266-417e-a29f-e121be0e6e63" providerId="ADAL" clId="{5504BC41-0867-4C16-89B6-795A2295172A}" dt="2026-06-27T13:29:56.668" v="118" actId="20577"/>
          <ac:spMkLst>
            <pc:docMk/>
            <pc:sldMk cId="206940997" sldId="262"/>
            <ac:spMk id="15" creationId="{F60E1B29-0813-44AC-A8A8-7275D8C155A9}"/>
          </ac:spMkLst>
        </pc:spChg>
        <pc:spChg chg="del mod">
          <ac:chgData name="Mrs A Bolster-Woods" userId="160b2bde-a266-417e-a29f-e121be0e6e63" providerId="ADAL" clId="{5504BC41-0867-4C16-89B6-795A2295172A}" dt="2026-06-27T17:23:23.039" v="534" actId="478"/>
          <ac:spMkLst>
            <pc:docMk/>
            <pc:sldMk cId="206940997" sldId="262"/>
            <ac:spMk id="18" creationId="{00000000-0000-0000-0000-000000000000}"/>
          </ac:spMkLst>
        </pc:spChg>
        <pc:spChg chg="del mod">
          <ac:chgData name="Mrs A Bolster-Woods" userId="160b2bde-a266-417e-a29f-e121be0e6e63" providerId="ADAL" clId="{5504BC41-0867-4C16-89B6-795A2295172A}" dt="2026-06-27T17:23:35.159" v="537" actId="478"/>
          <ac:spMkLst>
            <pc:docMk/>
            <pc:sldMk cId="206940997" sldId="262"/>
            <ac:spMk id="19" creationId="{00000000-0000-0000-0000-000000000000}"/>
          </ac:spMkLst>
        </pc:spChg>
        <pc:spChg chg="del mod">
          <ac:chgData name="Mrs A Bolster-Woods" userId="160b2bde-a266-417e-a29f-e121be0e6e63" providerId="ADAL" clId="{5504BC41-0867-4C16-89B6-795A2295172A}" dt="2026-06-27T17:23:35.159" v="537" actId="478"/>
          <ac:spMkLst>
            <pc:docMk/>
            <pc:sldMk cId="206940997" sldId="262"/>
            <ac:spMk id="20" creationId="{00000000-0000-0000-0000-000000000000}"/>
          </ac:spMkLst>
        </pc:spChg>
        <pc:spChg chg="del mod">
          <ac:chgData name="Mrs A Bolster-Woods" userId="160b2bde-a266-417e-a29f-e121be0e6e63" providerId="ADAL" clId="{5504BC41-0867-4C16-89B6-795A2295172A}" dt="2026-06-27T17:23:27.676" v="535" actId="478"/>
          <ac:spMkLst>
            <pc:docMk/>
            <pc:sldMk cId="206940997" sldId="262"/>
            <ac:spMk id="21" creationId="{00000000-0000-0000-0000-000000000000}"/>
          </ac:spMkLst>
        </pc:spChg>
        <pc:spChg chg="add mod">
          <ac:chgData name="Mrs A Bolster-Woods" userId="160b2bde-a266-417e-a29f-e121be0e6e63" providerId="ADAL" clId="{5504BC41-0867-4C16-89B6-795A2295172A}" dt="2026-06-27T17:27:06.300" v="653" actId="1076"/>
          <ac:spMkLst>
            <pc:docMk/>
            <pc:sldMk cId="206940997" sldId="262"/>
            <ac:spMk id="22" creationId="{455C05D0-09AB-40DA-B6C5-1DF5A5966DBF}"/>
          </ac:spMkLst>
        </pc:spChg>
        <pc:spChg chg="add mod">
          <ac:chgData name="Mrs A Bolster-Woods" userId="160b2bde-a266-417e-a29f-e121be0e6e63" providerId="ADAL" clId="{5504BC41-0867-4C16-89B6-795A2295172A}" dt="2026-06-27T17:32:36.538" v="751" actId="20577"/>
          <ac:spMkLst>
            <pc:docMk/>
            <pc:sldMk cId="206940997" sldId="262"/>
            <ac:spMk id="23" creationId="{FC4FF32E-A35A-4678-B807-0A596D151ACC}"/>
          </ac:spMkLst>
        </pc:spChg>
        <pc:spChg chg="add mod">
          <ac:chgData name="Mrs A Bolster-Woods" userId="160b2bde-a266-417e-a29f-e121be0e6e63" providerId="ADAL" clId="{5504BC41-0867-4C16-89B6-795A2295172A}" dt="2026-06-27T19:06:13.326" v="2697" actId="113"/>
          <ac:spMkLst>
            <pc:docMk/>
            <pc:sldMk cId="206940997" sldId="262"/>
            <ac:spMk id="24" creationId="{BC89FCF8-22F0-47F4-B352-A7E1A12465B5}"/>
          </ac:spMkLst>
        </pc:spChg>
        <pc:spChg chg="add mod">
          <ac:chgData name="Mrs A Bolster-Woods" userId="160b2bde-a266-417e-a29f-e121be0e6e63" providerId="ADAL" clId="{5504BC41-0867-4C16-89B6-795A2295172A}" dt="2026-06-27T17:29:16.269" v="695" actId="20577"/>
          <ac:spMkLst>
            <pc:docMk/>
            <pc:sldMk cId="206940997" sldId="262"/>
            <ac:spMk id="25" creationId="{D05DC6AB-1A3E-44B8-82BF-1777D402B3B3}"/>
          </ac:spMkLst>
        </pc:spChg>
        <pc:spChg chg="add mod">
          <ac:chgData name="Mrs A Bolster-Woods" userId="160b2bde-a266-417e-a29f-e121be0e6e63" providerId="ADAL" clId="{5504BC41-0867-4C16-89B6-795A2295172A}" dt="2026-06-27T17:43:57.348" v="998" actId="1076"/>
          <ac:spMkLst>
            <pc:docMk/>
            <pc:sldMk cId="206940997" sldId="262"/>
            <ac:spMk id="26" creationId="{4D4A3224-1AB0-4A54-AAE2-7537864C45A0}"/>
          </ac:spMkLst>
        </pc:spChg>
        <pc:spChg chg="add mod">
          <ac:chgData name="Mrs A Bolster-Woods" userId="160b2bde-a266-417e-a29f-e121be0e6e63" providerId="ADAL" clId="{5504BC41-0867-4C16-89B6-795A2295172A}" dt="2026-06-27T17:31:42.192" v="726" actId="14100"/>
          <ac:spMkLst>
            <pc:docMk/>
            <pc:sldMk cId="206940997" sldId="262"/>
            <ac:spMk id="27" creationId="{126B6FE7-0CD7-4D26-99AC-20C02CBD17F4}"/>
          </ac:spMkLst>
        </pc:spChg>
        <pc:spChg chg="add mod">
          <ac:chgData name="Mrs A Bolster-Woods" userId="160b2bde-a266-417e-a29f-e121be0e6e63" providerId="ADAL" clId="{5504BC41-0867-4C16-89B6-795A2295172A}" dt="2026-06-27T17:32:00.280" v="731" actId="14100"/>
          <ac:spMkLst>
            <pc:docMk/>
            <pc:sldMk cId="206940997" sldId="262"/>
            <ac:spMk id="28" creationId="{8E46DC42-949F-4F54-9E20-746AA6690A23}"/>
          </ac:spMkLst>
        </pc:spChg>
        <pc:spChg chg="add mod">
          <ac:chgData name="Mrs A Bolster-Woods" userId="160b2bde-a266-417e-a29f-e121be0e6e63" providerId="ADAL" clId="{5504BC41-0867-4C16-89B6-795A2295172A}" dt="2026-06-27T17:36:29.747" v="818" actId="1076"/>
          <ac:spMkLst>
            <pc:docMk/>
            <pc:sldMk cId="206940997" sldId="262"/>
            <ac:spMk id="29" creationId="{BA057AF2-5E20-4C0D-8436-AC4450E58E82}"/>
          </ac:spMkLst>
        </pc:spChg>
        <pc:graphicFrameChg chg="del mod">
          <ac:chgData name="Mrs A Bolster-Woods" userId="160b2bde-a266-417e-a29f-e121be0e6e63" providerId="ADAL" clId="{5504BC41-0867-4C16-89B6-795A2295172A}" dt="2026-06-27T17:23:35.159" v="537" actId="478"/>
          <ac:graphicFrameMkLst>
            <pc:docMk/>
            <pc:sldMk cId="206940997" sldId="262"/>
            <ac:graphicFrameMk id="7" creationId="{411D108D-97D2-4601-B711-9935E2C2CC24}"/>
          </ac:graphicFrameMkLst>
        </pc:graphicFrameChg>
        <pc:graphicFrameChg chg="del mod">
          <ac:chgData name="Mrs A Bolster-Woods" userId="160b2bde-a266-417e-a29f-e121be0e6e63" providerId="ADAL" clId="{5504BC41-0867-4C16-89B6-795A2295172A}" dt="2026-06-27T17:23:35.159" v="537" actId="478"/>
          <ac:graphicFrameMkLst>
            <pc:docMk/>
            <pc:sldMk cId="206940997" sldId="262"/>
            <ac:graphicFrameMk id="9" creationId="{CE47CA16-53A1-47AD-B25F-B965E7682A9F}"/>
          </ac:graphicFrameMkLst>
        </pc:graphicFrameChg>
        <pc:graphicFrameChg chg="del mod">
          <ac:chgData name="Mrs A Bolster-Woods" userId="160b2bde-a266-417e-a29f-e121be0e6e63" providerId="ADAL" clId="{5504BC41-0867-4C16-89B6-795A2295172A}" dt="2026-06-27T17:23:35.159" v="537" actId="478"/>
          <ac:graphicFrameMkLst>
            <pc:docMk/>
            <pc:sldMk cId="206940997" sldId="262"/>
            <ac:graphicFrameMk id="11" creationId="{8036DDBF-5434-4AC2-800D-B4CAED3D83DC}"/>
          </ac:graphicFrameMkLst>
        </pc:graphicFrameChg>
        <pc:graphicFrameChg chg="del mod">
          <ac:chgData name="Mrs A Bolster-Woods" userId="160b2bde-a266-417e-a29f-e121be0e6e63" providerId="ADAL" clId="{5504BC41-0867-4C16-89B6-795A2295172A}" dt="2026-06-27T17:23:35.159" v="537" actId="478"/>
          <ac:graphicFrameMkLst>
            <pc:docMk/>
            <pc:sldMk cId="206940997" sldId="262"/>
            <ac:graphicFrameMk id="16" creationId="{F55C9AC9-FBBA-4C40-ABD9-5AE4C1FC4651}"/>
          </ac:graphicFrameMkLst>
        </pc:graphicFrameChg>
        <pc:graphicFrameChg chg="del mod">
          <ac:chgData name="Mrs A Bolster-Woods" userId="160b2bde-a266-417e-a29f-e121be0e6e63" providerId="ADAL" clId="{5504BC41-0867-4C16-89B6-795A2295172A}" dt="2026-06-27T17:23:35.159" v="537" actId="478"/>
          <ac:graphicFrameMkLst>
            <pc:docMk/>
            <pc:sldMk cId="206940997" sldId="262"/>
            <ac:graphicFrameMk id="17" creationId="{98238348-6EE2-4832-A575-845F888B773C}"/>
          </ac:graphicFrameMkLst>
        </pc:graphicFrameChg>
        <pc:picChg chg="mod">
          <ac:chgData name="Mrs A Bolster-Woods" userId="160b2bde-a266-417e-a29f-e121be0e6e63" providerId="ADAL" clId="{5504BC41-0867-4C16-89B6-795A2295172A}" dt="2026-06-27T17:27:02.115" v="652" actId="1076"/>
          <ac:picMkLst>
            <pc:docMk/>
            <pc:sldMk cId="206940997" sldId="262"/>
            <ac:picMk id="8" creationId="{E60EA2B0-653E-4E95-A4D2-815ACD9EFF64}"/>
          </ac:picMkLst>
        </pc:picChg>
        <pc:picChg chg="del mod">
          <ac:chgData name="Mrs A Bolster-Woods" userId="160b2bde-a266-417e-a29f-e121be0e6e63" providerId="ADAL" clId="{5504BC41-0867-4C16-89B6-795A2295172A}" dt="2026-06-27T17:44:51.854" v="1000" actId="478"/>
          <ac:picMkLst>
            <pc:docMk/>
            <pc:sldMk cId="206940997" sldId="262"/>
            <ac:picMk id="12" creationId="{817F776D-6D84-4E52-9A34-082F88F313CE}"/>
          </ac:picMkLst>
        </pc:picChg>
        <pc:picChg chg="mod">
          <ac:chgData name="Mrs A Bolster-Woods" userId="160b2bde-a266-417e-a29f-e121be0e6e63" providerId="ADAL" clId="{5504BC41-0867-4C16-89B6-795A2295172A}" dt="2026-06-27T17:29:19.152" v="696" actId="1076"/>
          <ac:picMkLst>
            <pc:docMk/>
            <pc:sldMk cId="206940997" sldId="262"/>
            <ac:picMk id="14" creationId="{13346B99-3E80-420A-A459-64375D1922E1}"/>
          </ac:picMkLst>
        </pc:picChg>
        <pc:picChg chg="add mod">
          <ac:chgData name="Mrs A Bolster-Woods" userId="160b2bde-a266-417e-a29f-e121be0e6e63" providerId="ADAL" clId="{5504BC41-0867-4C16-89B6-795A2295172A}" dt="2026-06-27T17:45:03.967" v="1004" actId="14100"/>
          <ac:picMkLst>
            <pc:docMk/>
            <pc:sldMk cId="206940997" sldId="262"/>
            <ac:picMk id="30" creationId="{554CA78E-88B8-495E-983C-B2A28E526240}"/>
          </ac:picMkLst>
        </pc:picChg>
        <pc:picChg chg="add mod">
          <ac:chgData name="Mrs A Bolster-Woods" userId="160b2bde-a266-417e-a29f-e121be0e6e63" providerId="ADAL" clId="{5504BC41-0867-4C16-89B6-795A2295172A}" dt="2026-06-27T17:30:08.938" v="700" actId="1076"/>
          <ac:picMkLst>
            <pc:docMk/>
            <pc:sldMk cId="206940997" sldId="262"/>
            <ac:picMk id="2050" creationId="{EE41D69D-69BD-4CCF-9216-ECB1D25C79B6}"/>
          </ac:picMkLst>
        </pc:picChg>
      </pc:sldChg>
      <pc:sldChg chg="addSp delSp modSp del mod">
        <pc:chgData name="Mrs A Bolster-Woods" userId="160b2bde-a266-417e-a29f-e121be0e6e63" providerId="ADAL" clId="{5504BC41-0867-4C16-89B6-795A2295172A}" dt="2026-06-27T17:44:03.150" v="999" actId="47"/>
        <pc:sldMkLst>
          <pc:docMk/>
          <pc:sldMk cId="811625831" sldId="263"/>
        </pc:sldMkLst>
        <pc:spChg chg="del mod">
          <ac:chgData name="Mrs A Bolster-Woods" userId="160b2bde-a266-417e-a29f-e121be0e6e63" providerId="ADAL" clId="{5504BC41-0867-4C16-89B6-795A2295172A}" dt="2026-06-27T13:30:01.928" v="119" actId="478"/>
          <ac:spMkLst>
            <pc:docMk/>
            <pc:sldMk cId="811625831" sldId="263"/>
            <ac:spMk id="2" creationId="{00000000-0000-0000-0000-000000000000}"/>
          </ac:spMkLst>
        </pc:spChg>
        <pc:spChg chg="del mod">
          <ac:chgData name="Mrs A Bolster-Woods" userId="160b2bde-a266-417e-a29f-e121be0e6e63" providerId="ADAL" clId="{5504BC41-0867-4C16-89B6-795A2295172A}" dt="2026-06-27T17:36:10.399" v="813" actId="478"/>
          <ac:spMkLst>
            <pc:docMk/>
            <pc:sldMk cId="811625831" sldId="263"/>
            <ac:spMk id="4" creationId="{00000000-0000-0000-0000-000000000000}"/>
          </ac:spMkLst>
        </pc:spChg>
        <pc:spChg chg="mod">
          <ac:chgData name="Mrs A Bolster-Woods" userId="160b2bde-a266-417e-a29f-e121be0e6e63" providerId="ADAL" clId="{5504BC41-0867-4C16-89B6-795A2295172A}" dt="2026-06-27T17:36:13.110" v="814" actId="20577"/>
          <ac:spMkLst>
            <pc:docMk/>
            <pc:sldMk cId="811625831" sldId="263"/>
            <ac:spMk id="5" creationId="{00000000-0000-0000-0000-000000000000}"/>
          </ac:spMkLst>
        </pc:spChg>
        <pc:spChg chg="del mod">
          <ac:chgData name="Mrs A Bolster-Woods" userId="160b2bde-a266-417e-a29f-e121be0e6e63" providerId="ADAL" clId="{5504BC41-0867-4C16-89B6-795A2295172A}" dt="2026-06-27T17:33:59.725" v="766" actId="478"/>
          <ac:spMkLst>
            <pc:docMk/>
            <pc:sldMk cId="811625831" sldId="263"/>
            <ac:spMk id="6" creationId="{00000000-0000-0000-0000-000000000000}"/>
          </ac:spMkLst>
        </pc:spChg>
        <pc:spChg chg="del mod">
          <ac:chgData name="Mrs A Bolster-Woods" userId="160b2bde-a266-417e-a29f-e121be0e6e63" providerId="ADAL" clId="{5504BC41-0867-4C16-89B6-795A2295172A}" dt="2026-06-27T17:39:08.301" v="886" actId="478"/>
          <ac:spMkLst>
            <pc:docMk/>
            <pc:sldMk cId="811625831" sldId="263"/>
            <ac:spMk id="7" creationId="{00000000-0000-0000-0000-000000000000}"/>
          </ac:spMkLst>
        </pc:spChg>
        <pc:spChg chg="del mod">
          <ac:chgData name="Mrs A Bolster-Woods" userId="160b2bde-a266-417e-a29f-e121be0e6e63" providerId="ADAL" clId="{5504BC41-0867-4C16-89B6-795A2295172A}" dt="2026-06-27T17:39:30.323" v="891" actId="478"/>
          <ac:spMkLst>
            <pc:docMk/>
            <pc:sldMk cId="811625831" sldId="263"/>
            <ac:spMk id="8" creationId="{00000000-0000-0000-0000-000000000000}"/>
          </ac:spMkLst>
        </pc:spChg>
        <pc:spChg chg="del mod">
          <ac:chgData name="Mrs A Bolster-Woods" userId="160b2bde-a266-417e-a29f-e121be0e6e63" providerId="ADAL" clId="{5504BC41-0867-4C16-89B6-795A2295172A}" dt="2026-06-27T17:39:08.301" v="886" actId="478"/>
          <ac:spMkLst>
            <pc:docMk/>
            <pc:sldMk cId="811625831" sldId="263"/>
            <ac:spMk id="14" creationId="{00000000-0000-0000-0000-000000000000}"/>
          </ac:spMkLst>
        </pc:spChg>
        <pc:spChg chg="add mod">
          <ac:chgData name="Mrs A Bolster-Woods" userId="160b2bde-a266-417e-a29f-e121be0e6e63" providerId="ADAL" clId="{5504BC41-0867-4C16-89B6-795A2295172A}" dt="2026-06-27T13:30:02.225" v="120"/>
          <ac:spMkLst>
            <pc:docMk/>
            <pc:sldMk cId="811625831" sldId="263"/>
            <ac:spMk id="16" creationId="{E04EA365-BD12-486F-9DFB-78AD358882B8}"/>
          </ac:spMkLst>
        </pc:spChg>
        <pc:graphicFrameChg chg="del mod">
          <ac:chgData name="Mrs A Bolster-Woods" userId="160b2bde-a266-417e-a29f-e121be0e6e63" providerId="ADAL" clId="{5504BC41-0867-4C16-89B6-795A2295172A}" dt="2026-06-27T17:36:10.399" v="813" actId="478"/>
          <ac:graphicFrameMkLst>
            <pc:docMk/>
            <pc:sldMk cId="811625831" sldId="263"/>
            <ac:graphicFrameMk id="3" creationId="{C0C2F672-E7B4-4C4C-8AFE-D7BF52DC3A27}"/>
          </ac:graphicFrameMkLst>
        </pc:graphicFrameChg>
        <pc:graphicFrameChg chg="mod">
          <ac:chgData name="Mrs A Bolster-Woods" userId="160b2bde-a266-417e-a29f-e121be0e6e63" providerId="ADAL" clId="{5504BC41-0867-4C16-89B6-795A2295172A}" dt="2026-06-27T17:39:33.300" v="892" actId="1076"/>
          <ac:graphicFrameMkLst>
            <pc:docMk/>
            <pc:sldMk cId="811625831" sldId="263"/>
            <ac:graphicFrameMk id="9" creationId="{AE955FD9-C86B-4DCA-ACD5-0D92FE6E1E58}"/>
          </ac:graphicFrameMkLst>
        </pc:graphicFrameChg>
        <pc:graphicFrameChg chg="mod">
          <ac:chgData name="Mrs A Bolster-Woods" userId="160b2bde-a266-417e-a29f-e121be0e6e63" providerId="ADAL" clId="{5504BC41-0867-4C16-89B6-795A2295172A}" dt="2026-06-27T13:28:04.472" v="0"/>
          <ac:graphicFrameMkLst>
            <pc:docMk/>
            <pc:sldMk cId="811625831" sldId="263"/>
            <ac:graphicFrameMk id="10" creationId="{72ADBE6E-5168-44B6-A6E0-97533C73D0A1}"/>
          </ac:graphicFrameMkLst>
        </pc:graphicFrameChg>
        <pc:picChg chg="del mod">
          <ac:chgData name="Mrs A Bolster-Woods" userId="160b2bde-a266-417e-a29f-e121be0e6e63" providerId="ADAL" clId="{5504BC41-0867-4C16-89B6-795A2295172A}" dt="2026-06-27T17:33:59.725" v="766" actId="478"/>
          <ac:picMkLst>
            <pc:docMk/>
            <pc:sldMk cId="811625831" sldId="263"/>
            <ac:picMk id="11" creationId="{B54037CC-6F34-43E1-BA6D-0AE6BD402BFB}"/>
          </ac:picMkLst>
        </pc:picChg>
        <pc:picChg chg="del mod">
          <ac:chgData name="Mrs A Bolster-Woods" userId="160b2bde-a266-417e-a29f-e121be0e6e63" providerId="ADAL" clId="{5504BC41-0867-4C16-89B6-795A2295172A}" dt="2026-06-27T17:33:59.725" v="766" actId="478"/>
          <ac:picMkLst>
            <pc:docMk/>
            <pc:sldMk cId="811625831" sldId="263"/>
            <ac:picMk id="12" creationId="{9887C943-637A-43EF-897A-41FBC18714C0}"/>
          </ac:picMkLst>
        </pc:picChg>
        <pc:picChg chg="del mod">
          <ac:chgData name="Mrs A Bolster-Woods" userId="160b2bde-a266-417e-a29f-e121be0e6e63" providerId="ADAL" clId="{5504BC41-0867-4C16-89B6-795A2295172A}" dt="2026-06-27T17:39:30.323" v="891" actId="478"/>
          <ac:picMkLst>
            <pc:docMk/>
            <pc:sldMk cId="811625831" sldId="263"/>
            <ac:picMk id="13" creationId="{00000000-0000-0000-0000-000000000000}"/>
          </ac:picMkLst>
        </pc:picChg>
        <pc:picChg chg="del mod">
          <ac:chgData name="Mrs A Bolster-Woods" userId="160b2bde-a266-417e-a29f-e121be0e6e63" providerId="ADAL" clId="{5504BC41-0867-4C16-89B6-795A2295172A}" dt="2026-06-27T17:33:59.725" v="766" actId="478"/>
          <ac:picMkLst>
            <pc:docMk/>
            <pc:sldMk cId="811625831" sldId="263"/>
            <ac:picMk id="1026" creationId="{00000000-0000-0000-0000-000000000000}"/>
          </ac:picMkLst>
        </pc:picChg>
      </pc:sldChg>
      <pc:sldChg chg="addSp delSp modSp del mod">
        <pc:chgData name="Mrs A Bolster-Woods" userId="160b2bde-a266-417e-a29f-e121be0e6e63" providerId="ADAL" clId="{5504BC41-0867-4C16-89B6-795A2295172A}" dt="2026-06-27T21:32:26.983" v="3234" actId="47"/>
        <pc:sldMkLst>
          <pc:docMk/>
          <pc:sldMk cId="1732512219" sldId="264"/>
        </pc:sldMkLst>
        <pc:spChg chg="del mod">
          <ac:chgData name="Mrs A Bolster-Woods" userId="160b2bde-a266-417e-a29f-e121be0e6e63" providerId="ADAL" clId="{5504BC41-0867-4C16-89B6-795A2295172A}" dt="2026-06-27T13:30:41.285" v="178" actId="478"/>
          <ac:spMkLst>
            <pc:docMk/>
            <pc:sldMk cId="1732512219" sldId="264"/>
            <ac:spMk id="2" creationId="{00000000-0000-0000-0000-000000000000}"/>
          </ac:spMkLst>
        </pc:spChg>
        <pc:spChg chg="mod">
          <ac:chgData name="Mrs A Bolster-Woods" userId="160b2bde-a266-417e-a29f-e121be0e6e63" providerId="ADAL" clId="{5504BC41-0867-4C16-89B6-795A2295172A}" dt="2026-06-27T13:28:04.472" v="0"/>
          <ac:spMkLst>
            <pc:docMk/>
            <pc:sldMk cId="1732512219" sldId="264"/>
            <ac:spMk id="3" creationId="{00000000-0000-0000-0000-000000000000}"/>
          </ac:spMkLst>
        </pc:spChg>
        <pc:spChg chg="mod">
          <ac:chgData name="Mrs A Bolster-Woods" userId="160b2bde-a266-417e-a29f-e121be0e6e63" providerId="ADAL" clId="{5504BC41-0867-4C16-89B6-795A2295172A}" dt="2026-06-27T13:28:04.472" v="0"/>
          <ac:spMkLst>
            <pc:docMk/>
            <pc:sldMk cId="1732512219" sldId="264"/>
            <ac:spMk id="4" creationId="{00000000-0000-0000-0000-000000000000}"/>
          </ac:spMkLst>
        </pc:spChg>
        <pc:spChg chg="mod">
          <ac:chgData name="Mrs A Bolster-Woods" userId="160b2bde-a266-417e-a29f-e121be0e6e63" providerId="ADAL" clId="{5504BC41-0867-4C16-89B6-795A2295172A}" dt="2026-06-27T13:28:04.472" v="0"/>
          <ac:spMkLst>
            <pc:docMk/>
            <pc:sldMk cId="1732512219" sldId="264"/>
            <ac:spMk id="5" creationId="{00000000-0000-0000-0000-000000000000}"/>
          </ac:spMkLst>
        </pc:spChg>
        <pc:spChg chg="mod">
          <ac:chgData name="Mrs A Bolster-Woods" userId="160b2bde-a266-417e-a29f-e121be0e6e63" providerId="ADAL" clId="{5504BC41-0867-4C16-89B6-795A2295172A}" dt="2026-06-27T13:28:04.472" v="0"/>
          <ac:spMkLst>
            <pc:docMk/>
            <pc:sldMk cId="1732512219" sldId="264"/>
            <ac:spMk id="6" creationId="{00000000-0000-0000-0000-000000000000}"/>
          </ac:spMkLst>
        </pc:spChg>
        <pc:spChg chg="mod">
          <ac:chgData name="Mrs A Bolster-Woods" userId="160b2bde-a266-417e-a29f-e121be0e6e63" providerId="ADAL" clId="{5504BC41-0867-4C16-89B6-795A2295172A}" dt="2026-06-27T13:28:04.472" v="0"/>
          <ac:spMkLst>
            <pc:docMk/>
            <pc:sldMk cId="1732512219" sldId="264"/>
            <ac:spMk id="8" creationId="{00000000-0000-0000-0000-000000000000}"/>
          </ac:spMkLst>
        </pc:spChg>
        <pc:spChg chg="mod">
          <ac:chgData name="Mrs A Bolster-Woods" userId="160b2bde-a266-417e-a29f-e121be0e6e63" providerId="ADAL" clId="{5504BC41-0867-4C16-89B6-795A2295172A}" dt="2026-06-27T13:28:04.472" v="0"/>
          <ac:spMkLst>
            <pc:docMk/>
            <pc:sldMk cId="1732512219" sldId="264"/>
            <ac:spMk id="10" creationId="{00000000-0000-0000-0000-000000000000}"/>
          </ac:spMkLst>
        </pc:spChg>
        <pc:spChg chg="mod">
          <ac:chgData name="Mrs A Bolster-Woods" userId="160b2bde-a266-417e-a29f-e121be0e6e63" providerId="ADAL" clId="{5504BC41-0867-4C16-89B6-795A2295172A}" dt="2026-06-27T13:28:04.472" v="0"/>
          <ac:spMkLst>
            <pc:docMk/>
            <pc:sldMk cId="1732512219" sldId="264"/>
            <ac:spMk id="11" creationId="{00000000-0000-0000-0000-000000000000}"/>
          </ac:spMkLst>
        </pc:spChg>
        <pc:spChg chg="mod">
          <ac:chgData name="Mrs A Bolster-Woods" userId="160b2bde-a266-417e-a29f-e121be0e6e63" providerId="ADAL" clId="{5504BC41-0867-4C16-89B6-795A2295172A}" dt="2026-06-27T13:28:04.472" v="0"/>
          <ac:spMkLst>
            <pc:docMk/>
            <pc:sldMk cId="1732512219" sldId="264"/>
            <ac:spMk id="12" creationId="{00000000-0000-0000-0000-000000000000}"/>
          </ac:spMkLst>
        </pc:spChg>
        <pc:spChg chg="mod">
          <ac:chgData name="Mrs A Bolster-Woods" userId="160b2bde-a266-417e-a29f-e121be0e6e63" providerId="ADAL" clId="{5504BC41-0867-4C16-89B6-795A2295172A}" dt="2026-06-27T13:28:04.472" v="0"/>
          <ac:spMkLst>
            <pc:docMk/>
            <pc:sldMk cId="1732512219" sldId="264"/>
            <ac:spMk id="13" creationId="{00000000-0000-0000-0000-000000000000}"/>
          </ac:spMkLst>
        </pc:spChg>
        <pc:spChg chg="mod">
          <ac:chgData name="Mrs A Bolster-Woods" userId="160b2bde-a266-417e-a29f-e121be0e6e63" providerId="ADAL" clId="{5504BC41-0867-4C16-89B6-795A2295172A}" dt="2026-06-27T13:28:04.472" v="0"/>
          <ac:spMkLst>
            <pc:docMk/>
            <pc:sldMk cId="1732512219" sldId="264"/>
            <ac:spMk id="14" creationId="{00000000-0000-0000-0000-000000000000}"/>
          </ac:spMkLst>
        </pc:spChg>
        <pc:spChg chg="mod">
          <ac:chgData name="Mrs A Bolster-Woods" userId="160b2bde-a266-417e-a29f-e121be0e6e63" providerId="ADAL" clId="{5504BC41-0867-4C16-89B6-795A2295172A}" dt="2026-06-27T13:28:04.472" v="0"/>
          <ac:spMkLst>
            <pc:docMk/>
            <pc:sldMk cId="1732512219" sldId="264"/>
            <ac:spMk id="15" creationId="{00000000-0000-0000-0000-000000000000}"/>
          </ac:spMkLst>
        </pc:spChg>
        <pc:spChg chg="add mod">
          <ac:chgData name="Mrs A Bolster-Woods" userId="160b2bde-a266-417e-a29f-e121be0e6e63" providerId="ADAL" clId="{5504BC41-0867-4C16-89B6-795A2295172A}" dt="2026-06-27T13:30:49.610" v="207" actId="20577"/>
          <ac:spMkLst>
            <pc:docMk/>
            <pc:sldMk cId="1732512219" sldId="264"/>
            <ac:spMk id="17" creationId="{68AED8CA-8E21-4A24-8594-83543A377AE2}"/>
          </ac:spMkLst>
        </pc:spChg>
        <pc:picChg chg="mod">
          <ac:chgData name="Mrs A Bolster-Woods" userId="160b2bde-a266-417e-a29f-e121be0e6e63" providerId="ADAL" clId="{5504BC41-0867-4C16-89B6-795A2295172A}" dt="2026-06-27T13:28:04.472" v="0"/>
          <ac:picMkLst>
            <pc:docMk/>
            <pc:sldMk cId="1732512219" sldId="264"/>
            <ac:picMk id="7" creationId="{00000000-0000-0000-0000-000000000000}"/>
          </ac:picMkLst>
        </pc:picChg>
        <pc:picChg chg="mod">
          <ac:chgData name="Mrs A Bolster-Woods" userId="160b2bde-a266-417e-a29f-e121be0e6e63" providerId="ADAL" clId="{5504BC41-0867-4C16-89B6-795A2295172A}" dt="2026-06-27T13:28:04.472" v="0"/>
          <ac:picMkLst>
            <pc:docMk/>
            <pc:sldMk cId="1732512219" sldId="264"/>
            <ac:picMk id="9" creationId="{00000000-0000-0000-0000-000000000000}"/>
          </ac:picMkLst>
        </pc:picChg>
        <pc:picChg chg="mod">
          <ac:chgData name="Mrs A Bolster-Woods" userId="160b2bde-a266-417e-a29f-e121be0e6e63" providerId="ADAL" clId="{5504BC41-0867-4C16-89B6-795A2295172A}" dt="2026-06-27T13:28:04.472" v="0"/>
          <ac:picMkLst>
            <pc:docMk/>
            <pc:sldMk cId="1732512219" sldId="264"/>
            <ac:picMk id="16" creationId="{00000000-0000-0000-0000-000000000000}"/>
          </ac:picMkLst>
        </pc:picChg>
      </pc:sldChg>
      <pc:sldChg chg="addSp delSp modSp del mod">
        <pc:chgData name="Mrs A Bolster-Woods" userId="160b2bde-a266-417e-a29f-e121be0e6e63" providerId="ADAL" clId="{5504BC41-0867-4C16-89B6-795A2295172A}" dt="2026-06-27T21:32:32.819" v="3235" actId="47"/>
        <pc:sldMkLst>
          <pc:docMk/>
          <pc:sldMk cId="3487576767" sldId="265"/>
        </pc:sldMkLst>
        <pc:spChg chg="del mod">
          <ac:chgData name="Mrs A Bolster-Woods" userId="160b2bde-a266-417e-a29f-e121be0e6e63" providerId="ADAL" clId="{5504BC41-0867-4C16-89B6-795A2295172A}" dt="2026-06-27T13:30:57.688" v="208" actId="478"/>
          <ac:spMkLst>
            <pc:docMk/>
            <pc:sldMk cId="3487576767" sldId="265"/>
            <ac:spMk id="2" creationId="{00000000-0000-0000-0000-000000000000}"/>
          </ac:spMkLst>
        </pc:spChg>
        <pc:spChg chg="mod">
          <ac:chgData name="Mrs A Bolster-Woods" userId="160b2bde-a266-417e-a29f-e121be0e6e63" providerId="ADAL" clId="{5504BC41-0867-4C16-89B6-795A2295172A}" dt="2026-06-27T13:28:04.472" v="0"/>
          <ac:spMkLst>
            <pc:docMk/>
            <pc:sldMk cId="3487576767" sldId="265"/>
            <ac:spMk id="4" creationId="{00000000-0000-0000-0000-000000000000}"/>
          </ac:spMkLst>
        </pc:spChg>
        <pc:spChg chg="mod">
          <ac:chgData name="Mrs A Bolster-Woods" userId="160b2bde-a266-417e-a29f-e121be0e6e63" providerId="ADAL" clId="{5504BC41-0867-4C16-89B6-795A2295172A}" dt="2026-06-27T13:28:04.472" v="0"/>
          <ac:spMkLst>
            <pc:docMk/>
            <pc:sldMk cId="3487576767" sldId="265"/>
            <ac:spMk id="6" creationId="{00000000-0000-0000-0000-000000000000}"/>
          </ac:spMkLst>
        </pc:spChg>
        <pc:spChg chg="mod">
          <ac:chgData name="Mrs A Bolster-Woods" userId="160b2bde-a266-417e-a29f-e121be0e6e63" providerId="ADAL" clId="{5504BC41-0867-4C16-89B6-795A2295172A}" dt="2026-06-27T13:28:04.472" v="0"/>
          <ac:spMkLst>
            <pc:docMk/>
            <pc:sldMk cId="3487576767" sldId="265"/>
            <ac:spMk id="7" creationId="{83900AFB-7854-44A1-8CEF-7AE6625CB139}"/>
          </ac:spMkLst>
        </pc:spChg>
        <pc:spChg chg="mod">
          <ac:chgData name="Mrs A Bolster-Woods" userId="160b2bde-a266-417e-a29f-e121be0e6e63" providerId="ADAL" clId="{5504BC41-0867-4C16-89B6-795A2295172A}" dt="2026-06-27T13:28:04.472" v="0"/>
          <ac:spMkLst>
            <pc:docMk/>
            <pc:sldMk cId="3487576767" sldId="265"/>
            <ac:spMk id="8" creationId="{00000000-0000-0000-0000-000000000000}"/>
          </ac:spMkLst>
        </pc:spChg>
        <pc:spChg chg="add mod">
          <ac:chgData name="Mrs A Bolster-Woods" userId="160b2bde-a266-417e-a29f-e121be0e6e63" providerId="ADAL" clId="{5504BC41-0867-4C16-89B6-795A2295172A}" dt="2026-06-27T13:30:58.082" v="209"/>
          <ac:spMkLst>
            <pc:docMk/>
            <pc:sldMk cId="3487576767" sldId="265"/>
            <ac:spMk id="9" creationId="{6A883270-49B6-4885-AEBA-EC3F095CF71B}"/>
          </ac:spMkLst>
        </pc:spChg>
        <pc:picChg chg="mod">
          <ac:chgData name="Mrs A Bolster-Woods" userId="160b2bde-a266-417e-a29f-e121be0e6e63" providerId="ADAL" clId="{5504BC41-0867-4C16-89B6-795A2295172A}" dt="2026-06-27T13:28:04.472" v="0"/>
          <ac:picMkLst>
            <pc:docMk/>
            <pc:sldMk cId="3487576767" sldId="265"/>
            <ac:picMk id="3" creationId="{00000000-0000-0000-0000-000000000000}"/>
          </ac:picMkLst>
        </pc:picChg>
        <pc:picChg chg="mod">
          <ac:chgData name="Mrs A Bolster-Woods" userId="160b2bde-a266-417e-a29f-e121be0e6e63" providerId="ADAL" clId="{5504BC41-0867-4C16-89B6-795A2295172A}" dt="2026-06-27T13:28:04.472" v="0"/>
          <ac:picMkLst>
            <pc:docMk/>
            <pc:sldMk cId="3487576767" sldId="265"/>
            <ac:picMk id="5" creationId="{00000000-0000-0000-0000-000000000000}"/>
          </ac:picMkLst>
        </pc:picChg>
      </pc:sldChg>
      <pc:sldChg chg="addSp delSp modSp mod">
        <pc:chgData name="Mrs A Bolster-Woods" userId="160b2bde-a266-417e-a29f-e121be0e6e63" providerId="ADAL" clId="{5504BC41-0867-4C16-89B6-795A2295172A}" dt="2026-06-27T18:13:26.675" v="1590" actId="20577"/>
        <pc:sldMkLst>
          <pc:docMk/>
          <pc:sldMk cId="3086908171" sldId="266"/>
        </pc:sldMkLst>
        <pc:spChg chg="del mod">
          <ac:chgData name="Mrs A Bolster-Woods" userId="160b2bde-a266-417e-a29f-e121be0e6e63" providerId="ADAL" clId="{5504BC41-0867-4C16-89B6-795A2295172A}" dt="2026-06-27T13:30:08.576" v="121" actId="478"/>
          <ac:spMkLst>
            <pc:docMk/>
            <pc:sldMk cId="3086908171" sldId="266"/>
            <ac:spMk id="6" creationId="{00000000-0000-0000-0000-000000000000}"/>
          </ac:spMkLst>
        </pc:spChg>
        <pc:spChg chg="mod">
          <ac:chgData name="Mrs A Bolster-Woods" userId="160b2bde-a266-417e-a29f-e121be0e6e63" providerId="ADAL" clId="{5504BC41-0867-4C16-89B6-795A2295172A}" dt="2026-06-27T17:59:44.039" v="1232" actId="114"/>
          <ac:spMkLst>
            <pc:docMk/>
            <pc:sldMk cId="3086908171" sldId="266"/>
            <ac:spMk id="7" creationId="{00000000-0000-0000-0000-000000000000}"/>
          </ac:spMkLst>
        </pc:spChg>
        <pc:spChg chg="mod">
          <ac:chgData name="Mrs A Bolster-Woods" userId="160b2bde-a266-417e-a29f-e121be0e6e63" providerId="ADAL" clId="{5504BC41-0867-4C16-89B6-795A2295172A}" dt="2026-06-27T18:03:02.402" v="1513" actId="20577"/>
          <ac:spMkLst>
            <pc:docMk/>
            <pc:sldMk cId="3086908171" sldId="266"/>
            <ac:spMk id="10" creationId="{00000000-0000-0000-0000-000000000000}"/>
          </ac:spMkLst>
        </pc:spChg>
        <pc:spChg chg="mod">
          <ac:chgData name="Mrs A Bolster-Woods" userId="160b2bde-a266-417e-a29f-e121be0e6e63" providerId="ADAL" clId="{5504BC41-0867-4C16-89B6-795A2295172A}" dt="2026-06-27T18:13:26.675" v="1590" actId="20577"/>
          <ac:spMkLst>
            <pc:docMk/>
            <pc:sldMk cId="3086908171" sldId="266"/>
            <ac:spMk id="13" creationId="{00000000-0000-0000-0000-000000000000}"/>
          </ac:spMkLst>
        </pc:spChg>
        <pc:spChg chg="mod">
          <ac:chgData name="Mrs A Bolster-Woods" userId="160b2bde-a266-417e-a29f-e121be0e6e63" providerId="ADAL" clId="{5504BC41-0867-4C16-89B6-795A2295172A}" dt="2026-06-27T18:04:25.987" v="1561" actId="14100"/>
          <ac:spMkLst>
            <pc:docMk/>
            <pc:sldMk cId="3086908171" sldId="266"/>
            <ac:spMk id="18" creationId="{00000000-0000-0000-0000-000000000000}"/>
          </ac:spMkLst>
        </pc:spChg>
        <pc:spChg chg="add mod">
          <ac:chgData name="Mrs A Bolster-Woods" userId="160b2bde-a266-417e-a29f-e121be0e6e63" providerId="ADAL" clId="{5504BC41-0867-4C16-89B6-795A2295172A}" dt="2026-06-27T13:30:26.322" v="177" actId="20577"/>
          <ac:spMkLst>
            <pc:docMk/>
            <pc:sldMk cId="3086908171" sldId="266"/>
            <ac:spMk id="19" creationId="{D539A606-3DAA-4360-ADE0-A481B0ADE39B}"/>
          </ac:spMkLst>
        </pc:spChg>
        <pc:spChg chg="mod">
          <ac:chgData name="Mrs A Bolster-Woods" userId="160b2bde-a266-417e-a29f-e121be0e6e63" providerId="ADAL" clId="{5504BC41-0867-4C16-89B6-795A2295172A}" dt="2026-06-27T18:13:13.381" v="1588" actId="20577"/>
          <ac:spMkLst>
            <pc:docMk/>
            <pc:sldMk cId="3086908171" sldId="266"/>
            <ac:spMk id="21" creationId="{00000000-0000-0000-0000-000000000000}"/>
          </ac:spMkLst>
        </pc:spChg>
        <pc:spChg chg="mod">
          <ac:chgData name="Mrs A Bolster-Woods" userId="160b2bde-a266-417e-a29f-e121be0e6e63" providerId="ADAL" clId="{5504BC41-0867-4C16-89B6-795A2295172A}" dt="2026-06-27T18:13:11.406" v="1587" actId="20577"/>
          <ac:spMkLst>
            <pc:docMk/>
            <pc:sldMk cId="3086908171" sldId="266"/>
            <ac:spMk id="22" creationId="{00000000-0000-0000-0000-000000000000}"/>
          </ac:spMkLst>
        </pc:spChg>
        <pc:spChg chg="mod">
          <ac:chgData name="Mrs A Bolster-Woods" userId="160b2bde-a266-417e-a29f-e121be0e6e63" providerId="ADAL" clId="{5504BC41-0867-4C16-89B6-795A2295172A}" dt="2026-06-27T18:04:57.342" v="1571" actId="20577"/>
          <ac:spMkLst>
            <pc:docMk/>
            <pc:sldMk cId="3086908171" sldId="266"/>
            <ac:spMk id="23" creationId="{00000000-0000-0000-0000-000000000000}"/>
          </ac:spMkLst>
        </pc:spChg>
        <pc:grpChg chg="mod">
          <ac:chgData name="Mrs A Bolster-Woods" userId="160b2bde-a266-417e-a29f-e121be0e6e63" providerId="ADAL" clId="{5504BC41-0867-4C16-89B6-795A2295172A}" dt="2026-06-27T17:58:47.454" v="1213" actId="14100"/>
          <ac:grpSpMkLst>
            <pc:docMk/>
            <pc:sldMk cId="3086908171" sldId="266"/>
            <ac:grpSpMk id="9" creationId="{00000000-0000-0000-0000-000000000000}"/>
          </ac:grpSpMkLst>
        </pc:grpChg>
        <pc:grpChg chg="mod">
          <ac:chgData name="Mrs A Bolster-Woods" userId="160b2bde-a266-417e-a29f-e121be0e6e63" providerId="ADAL" clId="{5504BC41-0867-4C16-89B6-795A2295172A}" dt="2026-06-27T13:28:04.472" v="0"/>
          <ac:grpSpMkLst>
            <pc:docMk/>
            <pc:sldMk cId="3086908171" sldId="266"/>
            <ac:grpSpMk id="12" creationId="{00000000-0000-0000-0000-000000000000}"/>
          </ac:grpSpMkLst>
        </pc:grpChg>
        <pc:grpChg chg="mod">
          <ac:chgData name="Mrs A Bolster-Woods" userId="160b2bde-a266-417e-a29f-e121be0e6e63" providerId="ADAL" clId="{5504BC41-0867-4C16-89B6-795A2295172A}" dt="2026-06-27T18:03:37.302" v="1544" actId="1076"/>
          <ac:grpSpMkLst>
            <pc:docMk/>
            <pc:sldMk cId="3086908171" sldId="266"/>
            <ac:grpSpMk id="15" creationId="{00000000-0000-0000-0000-000000000000}"/>
          </ac:grpSpMkLst>
        </pc:grpChg>
        <pc:graphicFrameChg chg="mod modGraphic">
          <ac:chgData name="Mrs A Bolster-Woods" userId="160b2bde-a266-417e-a29f-e121be0e6e63" providerId="ADAL" clId="{5504BC41-0867-4C16-89B6-795A2295172A}" dt="2026-06-27T18:05:44.700" v="1584" actId="20577"/>
          <ac:graphicFrameMkLst>
            <pc:docMk/>
            <pc:sldMk cId="3086908171" sldId="266"/>
            <ac:graphicFrameMk id="20" creationId="{00000000-0000-0000-0000-000000000000}"/>
          </ac:graphicFrameMkLst>
        </pc:graphicFrameChg>
        <pc:picChg chg="mod">
          <ac:chgData name="Mrs A Bolster-Woods" userId="160b2bde-a266-417e-a29f-e121be0e6e63" providerId="ADAL" clId="{5504BC41-0867-4C16-89B6-795A2295172A}" dt="2026-06-27T17:59:10.873" v="1223" actId="1076"/>
          <ac:picMkLst>
            <pc:docMk/>
            <pc:sldMk cId="3086908171" sldId="266"/>
            <ac:picMk id="8" creationId="{00000000-0000-0000-0000-000000000000}"/>
          </ac:picMkLst>
        </pc:picChg>
        <pc:picChg chg="mod">
          <ac:chgData name="Mrs A Bolster-Woods" userId="160b2bde-a266-417e-a29f-e121be0e6e63" providerId="ADAL" clId="{5504BC41-0867-4C16-89B6-795A2295172A}" dt="2026-06-27T18:03:05.394" v="1514" actId="1076"/>
          <ac:picMkLst>
            <pc:docMk/>
            <pc:sldMk cId="3086908171" sldId="266"/>
            <ac:picMk id="11" creationId="{00000000-0000-0000-0000-000000000000}"/>
          </ac:picMkLst>
        </pc:picChg>
        <pc:picChg chg="mod">
          <ac:chgData name="Mrs A Bolster-Woods" userId="160b2bde-a266-417e-a29f-e121be0e6e63" providerId="ADAL" clId="{5504BC41-0867-4C16-89B6-795A2295172A}" dt="2026-06-27T18:03:41.049" v="1545" actId="1076"/>
          <ac:picMkLst>
            <pc:docMk/>
            <pc:sldMk cId="3086908171" sldId="266"/>
            <ac:picMk id="14" creationId="{00000000-0000-0000-0000-000000000000}"/>
          </ac:picMkLst>
        </pc:picChg>
        <pc:picChg chg="mod">
          <ac:chgData name="Mrs A Bolster-Woods" userId="160b2bde-a266-417e-a29f-e121be0e6e63" providerId="ADAL" clId="{5504BC41-0867-4C16-89B6-795A2295172A}" dt="2026-06-27T18:05:31.325" v="1580" actId="1076"/>
          <ac:picMkLst>
            <pc:docMk/>
            <pc:sldMk cId="3086908171" sldId="266"/>
            <ac:picMk id="17" creationId="{00000000-0000-0000-0000-000000000000}"/>
          </ac:picMkLst>
        </pc:picChg>
      </pc:sldChg>
      <pc:sldChg chg="addSp delSp modSp mod">
        <pc:chgData name="Mrs A Bolster-Woods" userId="160b2bde-a266-417e-a29f-e121be0e6e63" providerId="ADAL" clId="{5504BC41-0867-4C16-89B6-795A2295172A}" dt="2026-06-27T18:27:45.809" v="1961" actId="113"/>
        <pc:sldMkLst>
          <pc:docMk/>
          <pc:sldMk cId="176237427" sldId="267"/>
        </pc:sldMkLst>
        <pc:spChg chg="del mod">
          <ac:chgData name="Mrs A Bolster-Woods" userId="160b2bde-a266-417e-a29f-e121be0e6e63" providerId="ADAL" clId="{5504BC41-0867-4C16-89B6-795A2295172A}" dt="2026-06-27T18:13:33.067" v="1591" actId="478"/>
          <ac:spMkLst>
            <pc:docMk/>
            <pc:sldMk cId="176237427" sldId="267"/>
            <ac:spMk id="2" creationId="{00000000-0000-0000-0000-000000000000}"/>
          </ac:spMkLst>
        </pc:spChg>
        <pc:spChg chg="mod">
          <ac:chgData name="Mrs A Bolster-Woods" userId="160b2bde-a266-417e-a29f-e121be0e6e63" providerId="ADAL" clId="{5504BC41-0867-4C16-89B6-795A2295172A}" dt="2026-06-27T18:27:45.809" v="1961" actId="113"/>
          <ac:spMkLst>
            <pc:docMk/>
            <pc:sldMk cId="176237427" sldId="267"/>
            <ac:spMk id="3" creationId="{00000000-0000-0000-0000-000000000000}"/>
          </ac:spMkLst>
        </pc:spChg>
        <pc:spChg chg="del mod">
          <ac:chgData name="Mrs A Bolster-Woods" userId="160b2bde-a266-417e-a29f-e121be0e6e63" providerId="ADAL" clId="{5504BC41-0867-4C16-89B6-795A2295172A}" dt="2026-06-27T18:16:44.919" v="1655" actId="478"/>
          <ac:spMkLst>
            <pc:docMk/>
            <pc:sldMk cId="176237427" sldId="267"/>
            <ac:spMk id="5" creationId="{00000000-0000-0000-0000-000000000000}"/>
          </ac:spMkLst>
        </pc:spChg>
        <pc:spChg chg="del mod">
          <ac:chgData name="Mrs A Bolster-Woods" userId="160b2bde-a266-417e-a29f-e121be0e6e63" providerId="ADAL" clId="{5504BC41-0867-4C16-89B6-795A2295172A}" dt="2026-06-27T18:17:02.325" v="1666" actId="478"/>
          <ac:spMkLst>
            <pc:docMk/>
            <pc:sldMk cId="176237427" sldId="267"/>
            <ac:spMk id="7" creationId="{00000000-0000-0000-0000-000000000000}"/>
          </ac:spMkLst>
        </pc:spChg>
        <pc:spChg chg="mod">
          <ac:chgData name="Mrs A Bolster-Woods" userId="160b2bde-a266-417e-a29f-e121be0e6e63" providerId="ADAL" clId="{5504BC41-0867-4C16-89B6-795A2295172A}" dt="2026-06-27T18:25:10.012" v="1919" actId="20577"/>
          <ac:spMkLst>
            <pc:docMk/>
            <pc:sldMk cId="176237427" sldId="267"/>
            <ac:spMk id="8" creationId="{00000000-0000-0000-0000-000000000000}"/>
          </ac:spMkLst>
        </pc:spChg>
        <pc:spChg chg="mod">
          <ac:chgData name="Mrs A Bolster-Woods" userId="160b2bde-a266-417e-a29f-e121be0e6e63" providerId="ADAL" clId="{5504BC41-0867-4C16-89B6-795A2295172A}" dt="2026-06-27T18:27:39.967" v="1960" actId="14100"/>
          <ac:spMkLst>
            <pc:docMk/>
            <pc:sldMk cId="176237427" sldId="267"/>
            <ac:spMk id="10" creationId="{00000000-0000-0000-0000-000000000000}"/>
          </ac:spMkLst>
        </pc:spChg>
        <pc:spChg chg="mod topLvl">
          <ac:chgData name="Mrs A Bolster-Woods" userId="160b2bde-a266-417e-a29f-e121be0e6e63" providerId="ADAL" clId="{5504BC41-0867-4C16-89B6-795A2295172A}" dt="2026-06-27T18:27:31.856" v="1953" actId="20577"/>
          <ac:spMkLst>
            <pc:docMk/>
            <pc:sldMk cId="176237427" sldId="267"/>
            <ac:spMk id="11" creationId="{00000000-0000-0000-0000-000000000000}"/>
          </ac:spMkLst>
        </pc:spChg>
        <pc:spChg chg="mod">
          <ac:chgData name="Mrs A Bolster-Woods" userId="160b2bde-a266-417e-a29f-e121be0e6e63" providerId="ADAL" clId="{5504BC41-0867-4C16-89B6-795A2295172A}" dt="2026-06-27T18:18:50.507" v="1717" actId="1037"/>
          <ac:spMkLst>
            <pc:docMk/>
            <pc:sldMk cId="176237427" sldId="267"/>
            <ac:spMk id="13" creationId="{00000000-0000-0000-0000-000000000000}"/>
          </ac:spMkLst>
        </pc:spChg>
        <pc:spChg chg="del mod">
          <ac:chgData name="Mrs A Bolster-Woods" userId="160b2bde-a266-417e-a29f-e121be0e6e63" providerId="ADAL" clId="{5504BC41-0867-4C16-89B6-795A2295172A}" dt="2026-06-27T18:16:21.397" v="1650" actId="478"/>
          <ac:spMkLst>
            <pc:docMk/>
            <pc:sldMk cId="176237427" sldId="267"/>
            <ac:spMk id="14" creationId="{00000000-0000-0000-0000-000000000000}"/>
          </ac:spMkLst>
        </pc:spChg>
        <pc:spChg chg="del mod topLvl">
          <ac:chgData name="Mrs A Bolster-Woods" userId="160b2bde-a266-417e-a29f-e121be0e6e63" providerId="ADAL" clId="{5504BC41-0867-4C16-89B6-795A2295172A}" dt="2026-06-27T18:18:52.645" v="1718" actId="478"/>
          <ac:spMkLst>
            <pc:docMk/>
            <pc:sldMk cId="176237427" sldId="267"/>
            <ac:spMk id="16" creationId="{00000000-0000-0000-0000-000000000000}"/>
          </ac:spMkLst>
        </pc:spChg>
        <pc:spChg chg="del mod">
          <ac:chgData name="Mrs A Bolster-Woods" userId="160b2bde-a266-417e-a29f-e121be0e6e63" providerId="ADAL" clId="{5504BC41-0867-4C16-89B6-795A2295172A}" dt="2026-06-27T18:23:02.428" v="1902" actId="478"/>
          <ac:spMkLst>
            <pc:docMk/>
            <pc:sldMk cId="176237427" sldId="267"/>
            <ac:spMk id="17" creationId="{00000000-0000-0000-0000-000000000000}"/>
          </ac:spMkLst>
        </pc:spChg>
        <pc:spChg chg="add mod">
          <ac:chgData name="Mrs A Bolster-Woods" userId="160b2bde-a266-417e-a29f-e121be0e6e63" providerId="ADAL" clId="{5504BC41-0867-4C16-89B6-795A2295172A}" dt="2026-06-27T18:13:45.863" v="1593"/>
          <ac:spMkLst>
            <pc:docMk/>
            <pc:sldMk cId="176237427" sldId="267"/>
            <ac:spMk id="20" creationId="{6720D05C-DED2-4222-8A61-C13A632F76A2}"/>
          </ac:spMkLst>
        </pc:spChg>
        <pc:spChg chg="add del mod">
          <ac:chgData name="Mrs A Bolster-Woods" userId="160b2bde-a266-417e-a29f-e121be0e6e63" providerId="ADAL" clId="{5504BC41-0867-4C16-89B6-795A2295172A}" dt="2026-06-27T18:22:53.362" v="1886" actId="478"/>
          <ac:spMkLst>
            <pc:docMk/>
            <pc:sldMk cId="176237427" sldId="267"/>
            <ac:spMk id="21" creationId="{A5542206-C1FD-4C49-A6F8-C7C4C3900D93}"/>
          </ac:spMkLst>
        </pc:spChg>
        <pc:spChg chg="add mod">
          <ac:chgData name="Mrs A Bolster-Woods" userId="160b2bde-a266-417e-a29f-e121be0e6e63" providerId="ADAL" clId="{5504BC41-0867-4C16-89B6-795A2295172A}" dt="2026-06-27T18:27:16.110" v="1948" actId="14100"/>
          <ac:spMkLst>
            <pc:docMk/>
            <pc:sldMk cId="176237427" sldId="267"/>
            <ac:spMk id="23" creationId="{70EC85DC-2B88-4C98-A159-5B8EA7330DC0}"/>
          </ac:spMkLst>
        </pc:spChg>
        <pc:grpChg chg="add del mod">
          <ac:chgData name="Mrs A Bolster-Woods" userId="160b2bde-a266-417e-a29f-e121be0e6e63" providerId="ADAL" clId="{5504BC41-0867-4C16-89B6-795A2295172A}" dt="2026-06-27T18:18:40.345" v="1713" actId="165"/>
          <ac:grpSpMkLst>
            <pc:docMk/>
            <pc:sldMk cId="176237427" sldId="267"/>
            <ac:grpSpMk id="4" creationId="{D179B8E7-8540-4283-A941-7D0CF74BD44D}"/>
          </ac:grpSpMkLst>
        </pc:grpChg>
        <pc:grpChg chg="mod topLvl">
          <ac:chgData name="Mrs A Bolster-Woods" userId="160b2bde-a266-417e-a29f-e121be0e6e63" providerId="ADAL" clId="{5504BC41-0867-4C16-89B6-795A2295172A}" dt="2026-06-27T18:27:36.076" v="1959" actId="1036"/>
          <ac:grpSpMkLst>
            <pc:docMk/>
            <pc:sldMk cId="176237427" sldId="267"/>
            <ac:grpSpMk id="15" creationId="{00000000-0000-0000-0000-000000000000}"/>
          </ac:grpSpMkLst>
        </pc:grpChg>
        <pc:picChg chg="mod">
          <ac:chgData name="Mrs A Bolster-Woods" userId="160b2bde-a266-417e-a29f-e121be0e6e63" providerId="ADAL" clId="{5504BC41-0867-4C16-89B6-795A2295172A}" dt="2026-06-27T18:18:40.345" v="1713" actId="165"/>
          <ac:picMkLst>
            <pc:docMk/>
            <pc:sldMk cId="176237427" sldId="267"/>
            <ac:picMk id="12" creationId="{00000000-0000-0000-0000-000000000000}"/>
          </ac:picMkLst>
        </pc:picChg>
        <pc:picChg chg="mod">
          <ac:chgData name="Mrs A Bolster-Woods" userId="160b2bde-a266-417e-a29f-e121be0e6e63" providerId="ADAL" clId="{5504BC41-0867-4C16-89B6-795A2295172A}" dt="2026-06-27T18:26:43.030" v="1945" actId="1076"/>
          <ac:picMkLst>
            <pc:docMk/>
            <pc:sldMk cId="176237427" sldId="267"/>
            <ac:picMk id="18" creationId="{00000000-0000-0000-0000-000000000000}"/>
          </ac:picMkLst>
        </pc:picChg>
        <pc:picChg chg="del mod">
          <ac:chgData name="Mrs A Bolster-Woods" userId="160b2bde-a266-417e-a29f-e121be0e6e63" providerId="ADAL" clId="{5504BC41-0867-4C16-89B6-795A2295172A}" dt="2026-06-27T18:15:31.872" v="1634" actId="478"/>
          <ac:picMkLst>
            <pc:docMk/>
            <pc:sldMk cId="176237427" sldId="267"/>
            <ac:picMk id="19" creationId="{00000000-0000-0000-0000-000000000000}"/>
          </ac:picMkLst>
        </pc:picChg>
        <pc:picChg chg="add del mod">
          <ac:chgData name="Mrs A Bolster-Woods" userId="160b2bde-a266-417e-a29f-e121be0e6e63" providerId="ADAL" clId="{5504BC41-0867-4C16-89B6-795A2295172A}" dt="2026-06-27T18:25:55.205" v="1932" actId="478"/>
          <ac:picMkLst>
            <pc:docMk/>
            <pc:sldMk cId="176237427" sldId="267"/>
            <ac:picMk id="22" creationId="{CAFB225C-D0EE-4345-B6F8-F50A72619F2C}"/>
          </ac:picMkLst>
        </pc:picChg>
        <pc:picChg chg="add mod">
          <ac:chgData name="Mrs A Bolster-Woods" userId="160b2bde-a266-417e-a29f-e121be0e6e63" providerId="ADAL" clId="{5504BC41-0867-4C16-89B6-795A2295172A}" dt="2026-06-27T18:27:25.157" v="1951" actId="1076"/>
          <ac:picMkLst>
            <pc:docMk/>
            <pc:sldMk cId="176237427" sldId="267"/>
            <ac:picMk id="4098" creationId="{DCEB5977-60C9-45A8-9DD9-3592A0644A0F}"/>
          </ac:picMkLst>
        </pc:picChg>
      </pc:sldChg>
      <pc:sldChg chg="addSp delSp modSp del mod">
        <pc:chgData name="Mrs A Bolster-Woods" userId="160b2bde-a266-417e-a29f-e121be0e6e63" providerId="ADAL" clId="{5504BC41-0867-4C16-89B6-795A2295172A}" dt="2026-06-27T21:56:50.734" v="3730" actId="47"/>
        <pc:sldMkLst>
          <pc:docMk/>
          <pc:sldMk cId="4108840625" sldId="268"/>
        </pc:sldMkLst>
        <pc:spChg chg="del mod">
          <ac:chgData name="Mrs A Bolster-Woods" userId="160b2bde-a266-417e-a29f-e121be0e6e63" providerId="ADAL" clId="{5504BC41-0867-4C16-89B6-795A2295172A}" dt="2026-06-27T13:31:02.419" v="210" actId="478"/>
          <ac:spMkLst>
            <pc:docMk/>
            <pc:sldMk cId="4108840625" sldId="268"/>
            <ac:spMk id="2" creationId="{00000000-0000-0000-0000-000000000000}"/>
          </ac:spMkLst>
        </pc:spChg>
        <pc:spChg chg="mod">
          <ac:chgData name="Mrs A Bolster-Woods" userId="160b2bde-a266-417e-a29f-e121be0e6e63" providerId="ADAL" clId="{5504BC41-0867-4C16-89B6-795A2295172A}" dt="2026-06-27T13:28:04.472" v="0"/>
          <ac:spMkLst>
            <pc:docMk/>
            <pc:sldMk cId="4108840625" sldId="268"/>
            <ac:spMk id="4" creationId="{00000000-0000-0000-0000-000000000000}"/>
          </ac:spMkLst>
        </pc:spChg>
        <pc:spChg chg="mod">
          <ac:chgData name="Mrs A Bolster-Woods" userId="160b2bde-a266-417e-a29f-e121be0e6e63" providerId="ADAL" clId="{5504BC41-0867-4C16-89B6-795A2295172A}" dt="2026-06-27T13:28:04.472" v="0"/>
          <ac:spMkLst>
            <pc:docMk/>
            <pc:sldMk cId="4108840625" sldId="268"/>
            <ac:spMk id="6" creationId="{00000000-0000-0000-0000-000000000000}"/>
          </ac:spMkLst>
        </pc:spChg>
        <pc:spChg chg="mod">
          <ac:chgData name="Mrs A Bolster-Woods" userId="160b2bde-a266-417e-a29f-e121be0e6e63" providerId="ADAL" clId="{5504BC41-0867-4C16-89B6-795A2295172A}" dt="2026-06-27T13:28:04.472" v="0"/>
          <ac:spMkLst>
            <pc:docMk/>
            <pc:sldMk cId="4108840625" sldId="268"/>
            <ac:spMk id="8" creationId="{00000000-0000-0000-0000-000000000000}"/>
          </ac:spMkLst>
        </pc:spChg>
        <pc:spChg chg="mod">
          <ac:chgData name="Mrs A Bolster-Woods" userId="160b2bde-a266-417e-a29f-e121be0e6e63" providerId="ADAL" clId="{5504BC41-0867-4C16-89B6-795A2295172A}" dt="2026-06-27T13:28:04.472" v="0"/>
          <ac:spMkLst>
            <pc:docMk/>
            <pc:sldMk cId="4108840625" sldId="268"/>
            <ac:spMk id="13" creationId="{00000000-0000-0000-0000-000000000000}"/>
          </ac:spMkLst>
        </pc:spChg>
        <pc:spChg chg="mod">
          <ac:chgData name="Mrs A Bolster-Woods" userId="160b2bde-a266-417e-a29f-e121be0e6e63" providerId="ADAL" clId="{5504BC41-0867-4C16-89B6-795A2295172A}" dt="2026-06-27T13:28:04.472" v="0"/>
          <ac:spMkLst>
            <pc:docMk/>
            <pc:sldMk cId="4108840625" sldId="268"/>
            <ac:spMk id="14" creationId="{00000000-0000-0000-0000-000000000000}"/>
          </ac:spMkLst>
        </pc:spChg>
        <pc:spChg chg="mod">
          <ac:chgData name="Mrs A Bolster-Woods" userId="160b2bde-a266-417e-a29f-e121be0e6e63" providerId="ADAL" clId="{5504BC41-0867-4C16-89B6-795A2295172A}" dt="2026-06-27T13:28:04.472" v="0"/>
          <ac:spMkLst>
            <pc:docMk/>
            <pc:sldMk cId="4108840625" sldId="268"/>
            <ac:spMk id="15" creationId="{00000000-0000-0000-0000-000000000000}"/>
          </ac:spMkLst>
        </pc:spChg>
        <pc:spChg chg="add mod">
          <ac:chgData name="Mrs A Bolster-Woods" userId="160b2bde-a266-417e-a29f-e121be0e6e63" providerId="ADAL" clId="{5504BC41-0867-4C16-89B6-795A2295172A}" dt="2026-06-27T13:31:23.828" v="229" actId="20577"/>
          <ac:spMkLst>
            <pc:docMk/>
            <pc:sldMk cId="4108840625" sldId="268"/>
            <ac:spMk id="16" creationId="{64CBF22D-E20D-41FF-9A7D-482BC3A67428}"/>
          </ac:spMkLst>
        </pc:spChg>
        <pc:picChg chg="mod">
          <ac:chgData name="Mrs A Bolster-Woods" userId="160b2bde-a266-417e-a29f-e121be0e6e63" providerId="ADAL" clId="{5504BC41-0867-4C16-89B6-795A2295172A}" dt="2026-06-27T13:28:04.472" v="0"/>
          <ac:picMkLst>
            <pc:docMk/>
            <pc:sldMk cId="4108840625" sldId="268"/>
            <ac:picMk id="7" creationId="{F2411130-EFE6-43D7-9382-7008792E408D}"/>
          </ac:picMkLst>
        </pc:picChg>
        <pc:picChg chg="mod">
          <ac:chgData name="Mrs A Bolster-Woods" userId="160b2bde-a266-417e-a29f-e121be0e6e63" providerId="ADAL" clId="{5504BC41-0867-4C16-89B6-795A2295172A}" dt="2026-06-27T13:28:04.472" v="0"/>
          <ac:picMkLst>
            <pc:docMk/>
            <pc:sldMk cId="4108840625" sldId="268"/>
            <ac:picMk id="9" creationId="{B87A3F01-E73E-4CFC-9806-EE1FF787CC6F}"/>
          </ac:picMkLst>
        </pc:picChg>
        <pc:picChg chg="mod">
          <ac:chgData name="Mrs A Bolster-Woods" userId="160b2bde-a266-417e-a29f-e121be0e6e63" providerId="ADAL" clId="{5504BC41-0867-4C16-89B6-795A2295172A}" dt="2026-06-27T13:28:04.472" v="0"/>
          <ac:picMkLst>
            <pc:docMk/>
            <pc:sldMk cId="4108840625" sldId="268"/>
            <ac:picMk id="10" creationId="{00000000-0000-0000-0000-000000000000}"/>
          </ac:picMkLst>
        </pc:picChg>
        <pc:picChg chg="mod">
          <ac:chgData name="Mrs A Bolster-Woods" userId="160b2bde-a266-417e-a29f-e121be0e6e63" providerId="ADAL" clId="{5504BC41-0867-4C16-89B6-795A2295172A}" dt="2026-06-27T13:28:04.472" v="0"/>
          <ac:picMkLst>
            <pc:docMk/>
            <pc:sldMk cId="4108840625" sldId="268"/>
            <ac:picMk id="11" creationId="{00000000-0000-0000-0000-000000000000}"/>
          </ac:picMkLst>
        </pc:picChg>
        <pc:picChg chg="mod">
          <ac:chgData name="Mrs A Bolster-Woods" userId="160b2bde-a266-417e-a29f-e121be0e6e63" providerId="ADAL" clId="{5504BC41-0867-4C16-89B6-795A2295172A}" dt="2026-06-27T13:28:04.472" v="0"/>
          <ac:picMkLst>
            <pc:docMk/>
            <pc:sldMk cId="4108840625" sldId="268"/>
            <ac:picMk id="12" creationId="{00000000-0000-0000-0000-000000000000}"/>
          </ac:picMkLst>
        </pc:picChg>
      </pc:sldChg>
      <pc:sldChg chg="addSp delSp modSp del mod">
        <pc:chgData name="Mrs A Bolster-Woods" userId="160b2bde-a266-417e-a29f-e121be0e6e63" providerId="ADAL" clId="{5504BC41-0867-4C16-89B6-795A2295172A}" dt="2026-06-27T21:57:07.017" v="3731" actId="47"/>
        <pc:sldMkLst>
          <pc:docMk/>
          <pc:sldMk cId="1270426778" sldId="269"/>
        </pc:sldMkLst>
        <pc:spChg chg="del mod">
          <ac:chgData name="Mrs A Bolster-Woods" userId="160b2bde-a266-417e-a29f-e121be0e6e63" providerId="ADAL" clId="{5504BC41-0867-4C16-89B6-795A2295172A}" dt="2026-06-27T13:31:17.457" v="224" actId="478"/>
          <ac:spMkLst>
            <pc:docMk/>
            <pc:sldMk cId="1270426778" sldId="269"/>
            <ac:spMk id="2" creationId="{00000000-0000-0000-0000-000000000000}"/>
          </ac:spMkLst>
        </pc:spChg>
        <pc:spChg chg="mod">
          <ac:chgData name="Mrs A Bolster-Woods" userId="160b2bde-a266-417e-a29f-e121be0e6e63" providerId="ADAL" clId="{5504BC41-0867-4C16-89B6-795A2295172A}" dt="2026-06-27T13:28:04.472" v="0"/>
          <ac:spMkLst>
            <pc:docMk/>
            <pc:sldMk cId="1270426778" sldId="269"/>
            <ac:spMk id="3" creationId="{00000000-0000-0000-0000-000000000000}"/>
          </ac:spMkLst>
        </pc:spChg>
        <pc:spChg chg="mod">
          <ac:chgData name="Mrs A Bolster-Woods" userId="160b2bde-a266-417e-a29f-e121be0e6e63" providerId="ADAL" clId="{5504BC41-0867-4C16-89B6-795A2295172A}" dt="2026-06-27T13:28:04.472" v="0"/>
          <ac:spMkLst>
            <pc:docMk/>
            <pc:sldMk cId="1270426778" sldId="269"/>
            <ac:spMk id="4" creationId="{00000000-0000-0000-0000-000000000000}"/>
          </ac:spMkLst>
        </pc:spChg>
        <pc:spChg chg="mod">
          <ac:chgData name="Mrs A Bolster-Woods" userId="160b2bde-a266-417e-a29f-e121be0e6e63" providerId="ADAL" clId="{5504BC41-0867-4C16-89B6-795A2295172A}" dt="2026-06-27T13:28:04.472" v="0"/>
          <ac:spMkLst>
            <pc:docMk/>
            <pc:sldMk cId="1270426778" sldId="269"/>
            <ac:spMk id="5" creationId="{00000000-0000-0000-0000-000000000000}"/>
          </ac:spMkLst>
        </pc:spChg>
        <pc:spChg chg="mod">
          <ac:chgData name="Mrs A Bolster-Woods" userId="160b2bde-a266-417e-a29f-e121be0e6e63" providerId="ADAL" clId="{5504BC41-0867-4C16-89B6-795A2295172A}" dt="2026-06-27T13:28:04.472" v="0"/>
          <ac:spMkLst>
            <pc:docMk/>
            <pc:sldMk cId="1270426778" sldId="269"/>
            <ac:spMk id="8" creationId="{00000000-0000-0000-0000-000000000000}"/>
          </ac:spMkLst>
        </pc:spChg>
        <pc:spChg chg="mod">
          <ac:chgData name="Mrs A Bolster-Woods" userId="160b2bde-a266-417e-a29f-e121be0e6e63" providerId="ADAL" clId="{5504BC41-0867-4C16-89B6-795A2295172A}" dt="2026-06-27T13:28:04.472" v="0"/>
          <ac:spMkLst>
            <pc:docMk/>
            <pc:sldMk cId="1270426778" sldId="269"/>
            <ac:spMk id="9" creationId="{00000000-0000-0000-0000-000000000000}"/>
          </ac:spMkLst>
        </pc:spChg>
        <pc:spChg chg="add mod">
          <ac:chgData name="Mrs A Bolster-Woods" userId="160b2bde-a266-417e-a29f-e121be0e6e63" providerId="ADAL" clId="{5504BC41-0867-4C16-89B6-795A2295172A}" dt="2026-06-27T13:31:20.292" v="227" actId="20577"/>
          <ac:spMkLst>
            <pc:docMk/>
            <pc:sldMk cId="1270426778" sldId="269"/>
            <ac:spMk id="11" creationId="{B8E62613-4F3F-4DDD-BEFE-89B1167877EB}"/>
          </ac:spMkLst>
        </pc:spChg>
        <pc:picChg chg="mod">
          <ac:chgData name="Mrs A Bolster-Woods" userId="160b2bde-a266-417e-a29f-e121be0e6e63" providerId="ADAL" clId="{5504BC41-0867-4C16-89B6-795A2295172A}" dt="2026-06-27T13:28:04.472" v="0"/>
          <ac:picMkLst>
            <pc:docMk/>
            <pc:sldMk cId="1270426778" sldId="269"/>
            <ac:picMk id="7" creationId="{00000000-0000-0000-0000-000000000000}"/>
          </ac:picMkLst>
        </pc:picChg>
        <pc:picChg chg="mod">
          <ac:chgData name="Mrs A Bolster-Woods" userId="160b2bde-a266-417e-a29f-e121be0e6e63" providerId="ADAL" clId="{5504BC41-0867-4C16-89B6-795A2295172A}" dt="2026-06-27T13:28:04.472" v="0"/>
          <ac:picMkLst>
            <pc:docMk/>
            <pc:sldMk cId="1270426778" sldId="269"/>
            <ac:picMk id="10" creationId="{00000000-0000-0000-0000-000000000000}"/>
          </ac:picMkLst>
        </pc:picChg>
      </pc:sldChg>
      <pc:sldChg chg="addSp delSp modSp del mod">
        <pc:chgData name="Mrs A Bolster-Woods" userId="160b2bde-a266-417e-a29f-e121be0e6e63" providerId="ADAL" clId="{5504BC41-0867-4C16-89B6-795A2295172A}" dt="2026-06-27T21:57:50.774" v="3748" actId="47"/>
        <pc:sldMkLst>
          <pc:docMk/>
          <pc:sldMk cId="1769739881" sldId="270"/>
        </pc:sldMkLst>
        <pc:spChg chg="del mod">
          <ac:chgData name="Mrs A Bolster-Woods" userId="160b2bde-a266-417e-a29f-e121be0e6e63" providerId="ADAL" clId="{5504BC41-0867-4C16-89B6-795A2295172A}" dt="2026-06-27T13:31:29.659" v="230" actId="478"/>
          <ac:spMkLst>
            <pc:docMk/>
            <pc:sldMk cId="1769739881" sldId="270"/>
            <ac:spMk id="2" creationId="{00000000-0000-0000-0000-000000000000}"/>
          </ac:spMkLst>
        </pc:spChg>
        <pc:spChg chg="mod">
          <ac:chgData name="Mrs A Bolster-Woods" userId="160b2bde-a266-417e-a29f-e121be0e6e63" providerId="ADAL" clId="{5504BC41-0867-4C16-89B6-795A2295172A}" dt="2026-06-27T13:28:04.472" v="0"/>
          <ac:spMkLst>
            <pc:docMk/>
            <pc:sldMk cId="1769739881" sldId="270"/>
            <ac:spMk id="3" creationId="{00000000-0000-0000-0000-000000000000}"/>
          </ac:spMkLst>
        </pc:spChg>
        <pc:spChg chg="mod">
          <ac:chgData name="Mrs A Bolster-Woods" userId="160b2bde-a266-417e-a29f-e121be0e6e63" providerId="ADAL" clId="{5504BC41-0867-4C16-89B6-795A2295172A}" dt="2026-06-27T13:28:04.472" v="0"/>
          <ac:spMkLst>
            <pc:docMk/>
            <pc:sldMk cId="1769739881" sldId="270"/>
            <ac:spMk id="4" creationId="{00000000-0000-0000-0000-000000000000}"/>
          </ac:spMkLst>
        </pc:spChg>
        <pc:spChg chg="mod">
          <ac:chgData name="Mrs A Bolster-Woods" userId="160b2bde-a266-417e-a29f-e121be0e6e63" providerId="ADAL" clId="{5504BC41-0867-4C16-89B6-795A2295172A}" dt="2026-06-27T13:28:04.472" v="0"/>
          <ac:spMkLst>
            <pc:docMk/>
            <pc:sldMk cId="1769739881" sldId="270"/>
            <ac:spMk id="7" creationId="{00000000-0000-0000-0000-000000000000}"/>
          </ac:spMkLst>
        </pc:spChg>
        <pc:spChg chg="mod">
          <ac:chgData name="Mrs A Bolster-Woods" userId="160b2bde-a266-417e-a29f-e121be0e6e63" providerId="ADAL" clId="{5504BC41-0867-4C16-89B6-795A2295172A}" dt="2026-06-27T13:28:04.472" v="0"/>
          <ac:spMkLst>
            <pc:docMk/>
            <pc:sldMk cId="1769739881" sldId="270"/>
            <ac:spMk id="9" creationId="{C6B88553-4D2B-4EFD-A0A1-FA8263049121}"/>
          </ac:spMkLst>
        </pc:spChg>
        <pc:spChg chg="mod">
          <ac:chgData name="Mrs A Bolster-Woods" userId="160b2bde-a266-417e-a29f-e121be0e6e63" providerId="ADAL" clId="{5504BC41-0867-4C16-89B6-795A2295172A}" dt="2026-06-27T13:28:04.472" v="0"/>
          <ac:spMkLst>
            <pc:docMk/>
            <pc:sldMk cId="1769739881" sldId="270"/>
            <ac:spMk id="10" creationId="{00000000-0000-0000-0000-000000000000}"/>
          </ac:spMkLst>
        </pc:spChg>
        <pc:spChg chg="add mod">
          <ac:chgData name="Mrs A Bolster-Woods" userId="160b2bde-a266-417e-a29f-e121be0e6e63" providerId="ADAL" clId="{5504BC41-0867-4C16-89B6-795A2295172A}" dt="2026-06-27T13:31:31.865" v="233" actId="20577"/>
          <ac:spMkLst>
            <pc:docMk/>
            <pc:sldMk cId="1769739881" sldId="270"/>
            <ac:spMk id="11" creationId="{C199B78C-5A8A-4203-BC14-283D16BA4FC6}"/>
          </ac:spMkLst>
        </pc:spChg>
        <pc:picChg chg="mod">
          <ac:chgData name="Mrs A Bolster-Woods" userId="160b2bde-a266-417e-a29f-e121be0e6e63" providerId="ADAL" clId="{5504BC41-0867-4C16-89B6-795A2295172A}" dt="2026-06-27T13:28:04.472" v="0"/>
          <ac:picMkLst>
            <pc:docMk/>
            <pc:sldMk cId="1769739881" sldId="270"/>
            <ac:picMk id="6" creationId="{00000000-0000-0000-0000-000000000000}"/>
          </ac:picMkLst>
        </pc:picChg>
        <pc:picChg chg="mod">
          <ac:chgData name="Mrs A Bolster-Woods" userId="160b2bde-a266-417e-a29f-e121be0e6e63" providerId="ADAL" clId="{5504BC41-0867-4C16-89B6-795A2295172A}" dt="2026-06-27T13:28:04.472" v="0"/>
          <ac:picMkLst>
            <pc:docMk/>
            <pc:sldMk cId="1769739881" sldId="270"/>
            <ac:picMk id="8" creationId="{00000000-0000-0000-0000-000000000000}"/>
          </ac:picMkLst>
        </pc:picChg>
      </pc:sldChg>
      <pc:sldChg chg="addSp delSp modSp mod modNotes">
        <pc:chgData name="Mrs A Bolster-Woods" userId="160b2bde-a266-417e-a29f-e121be0e6e63" providerId="ADAL" clId="{5504BC41-0867-4C16-89B6-795A2295172A}" dt="2026-06-28T10:49:21.978" v="4274" actId="1076"/>
        <pc:sldMkLst>
          <pc:docMk/>
          <pc:sldMk cId="516422788" sldId="271"/>
        </pc:sldMkLst>
        <pc:spChg chg="del mod">
          <ac:chgData name="Mrs A Bolster-Woods" userId="160b2bde-a266-417e-a29f-e121be0e6e63" providerId="ADAL" clId="{5504BC41-0867-4C16-89B6-795A2295172A}" dt="2026-06-27T13:31:38.590" v="234" actId="478"/>
          <ac:spMkLst>
            <pc:docMk/>
            <pc:sldMk cId="516422788" sldId="271"/>
            <ac:spMk id="2" creationId="{00000000-0000-0000-0000-000000000000}"/>
          </ac:spMkLst>
        </pc:spChg>
        <pc:spChg chg="add del">
          <ac:chgData name="Mrs A Bolster-Woods" userId="160b2bde-a266-417e-a29f-e121be0e6e63" providerId="ADAL" clId="{5504BC41-0867-4C16-89B6-795A2295172A}" dt="2026-06-28T10:26:14.092" v="3750"/>
          <ac:spMkLst>
            <pc:docMk/>
            <pc:sldMk cId="516422788" sldId="271"/>
            <ac:spMk id="3" creationId="{DBA20CB9-671C-44C7-B6EA-42FAE39A47BA}"/>
          </ac:spMkLst>
        </pc:spChg>
        <pc:spChg chg="del mod">
          <ac:chgData name="Mrs A Bolster-Woods" userId="160b2bde-a266-417e-a29f-e121be0e6e63" providerId="ADAL" clId="{5504BC41-0867-4C16-89B6-795A2295172A}" dt="2026-06-27T17:51:56.210" v="1080" actId="478"/>
          <ac:spMkLst>
            <pc:docMk/>
            <pc:sldMk cId="516422788" sldId="271"/>
            <ac:spMk id="4" creationId="{00000000-0000-0000-0000-000000000000}"/>
          </ac:spMkLst>
        </pc:spChg>
        <pc:spChg chg="add mod">
          <ac:chgData name="Mrs A Bolster-Woods" userId="160b2bde-a266-417e-a29f-e121be0e6e63" providerId="ADAL" clId="{5504BC41-0867-4C16-89B6-795A2295172A}" dt="2026-06-28T10:43:50.292" v="4044" actId="1076"/>
          <ac:spMkLst>
            <pc:docMk/>
            <pc:sldMk cId="516422788" sldId="271"/>
            <ac:spMk id="9" creationId="{38A833C0-AEB5-4D66-B5C8-9E39D24EFA3A}"/>
          </ac:spMkLst>
        </pc:spChg>
        <pc:spChg chg="add mod">
          <ac:chgData name="Mrs A Bolster-Woods" userId="160b2bde-a266-417e-a29f-e121be0e6e63" providerId="ADAL" clId="{5504BC41-0867-4C16-89B6-795A2295172A}" dt="2026-06-27T13:31:49.247" v="258" actId="20577"/>
          <ac:spMkLst>
            <pc:docMk/>
            <pc:sldMk cId="516422788" sldId="271"/>
            <ac:spMk id="15" creationId="{4CD734D5-BD39-4BD0-A133-6D563EFACE19}"/>
          </ac:spMkLst>
        </pc:spChg>
        <pc:spChg chg="add mod">
          <ac:chgData name="Mrs A Bolster-Woods" userId="160b2bde-a266-417e-a29f-e121be0e6e63" providerId="ADAL" clId="{5504BC41-0867-4C16-89B6-795A2295172A}" dt="2026-06-28T10:38:12.606" v="3924" actId="1036"/>
          <ac:spMkLst>
            <pc:docMk/>
            <pc:sldMk cId="516422788" sldId="271"/>
            <ac:spMk id="18" creationId="{60A26865-4836-4EC6-9B22-9BD1495FCCA3}"/>
          </ac:spMkLst>
        </pc:spChg>
        <pc:spChg chg="add mod">
          <ac:chgData name="Mrs A Bolster-Woods" userId="160b2bde-a266-417e-a29f-e121be0e6e63" providerId="ADAL" clId="{5504BC41-0867-4C16-89B6-795A2295172A}" dt="2026-06-28T10:43:50.292" v="4044" actId="1076"/>
          <ac:spMkLst>
            <pc:docMk/>
            <pc:sldMk cId="516422788" sldId="271"/>
            <ac:spMk id="25" creationId="{16D6E369-029F-4C26-A58C-DA2FE71D29FF}"/>
          </ac:spMkLst>
        </pc:spChg>
        <pc:spChg chg="add mod">
          <ac:chgData name="Mrs A Bolster-Woods" userId="160b2bde-a266-417e-a29f-e121be0e6e63" providerId="ADAL" clId="{5504BC41-0867-4C16-89B6-795A2295172A}" dt="2026-06-28T10:43:50.292" v="4044" actId="1076"/>
          <ac:spMkLst>
            <pc:docMk/>
            <pc:sldMk cId="516422788" sldId="271"/>
            <ac:spMk id="27" creationId="{442D238E-6526-43A5-98E7-634E118A17DD}"/>
          </ac:spMkLst>
        </pc:spChg>
        <pc:spChg chg="add mod">
          <ac:chgData name="Mrs A Bolster-Woods" userId="160b2bde-a266-417e-a29f-e121be0e6e63" providerId="ADAL" clId="{5504BC41-0867-4C16-89B6-795A2295172A}" dt="2026-06-28T10:43:50.292" v="4044" actId="1076"/>
          <ac:spMkLst>
            <pc:docMk/>
            <pc:sldMk cId="516422788" sldId="271"/>
            <ac:spMk id="29" creationId="{524160BC-D3C5-4E9E-9DFD-1A6AFBC12673}"/>
          </ac:spMkLst>
        </pc:spChg>
        <pc:spChg chg="add mod">
          <ac:chgData name="Mrs A Bolster-Woods" userId="160b2bde-a266-417e-a29f-e121be0e6e63" providerId="ADAL" clId="{5504BC41-0867-4C16-89B6-795A2295172A}" dt="2026-06-28T10:49:01.629" v="4265" actId="14100"/>
          <ac:spMkLst>
            <pc:docMk/>
            <pc:sldMk cId="516422788" sldId="271"/>
            <ac:spMk id="35" creationId="{A4002C7E-3BD6-4F26-B6EB-CD7FE7B96227}"/>
          </ac:spMkLst>
        </pc:spChg>
        <pc:spChg chg="mod">
          <ac:chgData name="Mrs A Bolster-Woods" userId="160b2bde-a266-417e-a29f-e121be0e6e63" providerId="ADAL" clId="{5504BC41-0867-4C16-89B6-795A2295172A}" dt="2026-06-28T10:49:03.485" v="4270" actId="20577"/>
          <ac:spMkLst>
            <pc:docMk/>
            <pc:sldMk cId="516422788" sldId="271"/>
            <ac:spMk id="50" creationId="{00000000-0000-0000-0000-000000000000}"/>
          </ac:spMkLst>
        </pc:spChg>
        <pc:spChg chg="mod">
          <ac:chgData name="Mrs A Bolster-Woods" userId="160b2bde-a266-417e-a29f-e121be0e6e63" providerId="ADAL" clId="{5504BC41-0867-4C16-89B6-795A2295172A}" dt="2026-06-28T10:38:15.193" v="3927" actId="1036"/>
          <ac:spMkLst>
            <pc:docMk/>
            <pc:sldMk cId="516422788" sldId="271"/>
            <ac:spMk id="52" creationId="{00000000-0000-0000-0000-000000000000}"/>
          </ac:spMkLst>
        </pc:spChg>
        <pc:spChg chg="mod">
          <ac:chgData name="Mrs A Bolster-Woods" userId="160b2bde-a266-417e-a29f-e121be0e6e63" providerId="ADAL" clId="{5504BC41-0867-4C16-89B6-795A2295172A}" dt="2026-06-28T10:27:24.588" v="3769" actId="113"/>
          <ac:spMkLst>
            <pc:docMk/>
            <pc:sldMk cId="516422788" sldId="271"/>
            <ac:spMk id="63" creationId="{00000000-0000-0000-0000-000000000000}"/>
          </ac:spMkLst>
        </pc:spChg>
        <pc:spChg chg="del mod">
          <ac:chgData name="Mrs A Bolster-Woods" userId="160b2bde-a266-417e-a29f-e121be0e6e63" providerId="ADAL" clId="{5504BC41-0867-4C16-89B6-795A2295172A}" dt="2026-06-27T17:52:17.758" v="1087" actId="478"/>
          <ac:spMkLst>
            <pc:docMk/>
            <pc:sldMk cId="516422788" sldId="271"/>
            <ac:spMk id="66" creationId="{00000000-0000-0000-0000-000000000000}"/>
          </ac:spMkLst>
        </pc:spChg>
        <pc:spChg chg="del mod">
          <ac:chgData name="Mrs A Bolster-Woods" userId="160b2bde-a266-417e-a29f-e121be0e6e63" providerId="ADAL" clId="{5504BC41-0867-4C16-89B6-795A2295172A}" dt="2026-06-28T10:33:50.349" v="3834" actId="478"/>
          <ac:spMkLst>
            <pc:docMk/>
            <pc:sldMk cId="516422788" sldId="271"/>
            <ac:spMk id="69" creationId="{00000000-0000-0000-0000-000000000000}"/>
          </ac:spMkLst>
        </pc:spChg>
        <pc:spChg chg="mod">
          <ac:chgData name="Mrs A Bolster-Woods" userId="160b2bde-a266-417e-a29f-e121be0e6e63" providerId="ADAL" clId="{5504BC41-0867-4C16-89B6-795A2295172A}" dt="2026-06-28T10:26:51.536" v="3764" actId="12"/>
          <ac:spMkLst>
            <pc:docMk/>
            <pc:sldMk cId="516422788" sldId="271"/>
            <ac:spMk id="72" creationId="{00000000-0000-0000-0000-000000000000}"/>
          </ac:spMkLst>
        </pc:spChg>
        <pc:spChg chg="del mod">
          <ac:chgData name="Mrs A Bolster-Woods" userId="160b2bde-a266-417e-a29f-e121be0e6e63" providerId="ADAL" clId="{5504BC41-0867-4C16-89B6-795A2295172A}" dt="2026-06-27T17:50:36.265" v="1047" actId="478"/>
          <ac:spMkLst>
            <pc:docMk/>
            <pc:sldMk cId="516422788" sldId="271"/>
            <ac:spMk id="74" creationId="{00000000-0000-0000-0000-000000000000}"/>
          </ac:spMkLst>
        </pc:spChg>
        <pc:spChg chg="del mod">
          <ac:chgData name="Mrs A Bolster-Woods" userId="160b2bde-a266-417e-a29f-e121be0e6e63" providerId="ADAL" clId="{5504BC41-0867-4C16-89B6-795A2295172A}" dt="2026-06-28T10:41:54.131" v="4017" actId="478"/>
          <ac:spMkLst>
            <pc:docMk/>
            <pc:sldMk cId="516422788" sldId="271"/>
            <ac:spMk id="75" creationId="{00000000-0000-0000-0000-000000000000}"/>
          </ac:spMkLst>
        </pc:spChg>
        <pc:grpChg chg="add del mod">
          <ac:chgData name="Mrs A Bolster-Woods" userId="160b2bde-a266-417e-a29f-e121be0e6e63" providerId="ADAL" clId="{5504BC41-0867-4C16-89B6-795A2295172A}" dt="2026-06-28T10:47:26.823" v="4241" actId="478"/>
          <ac:grpSpMkLst>
            <pc:docMk/>
            <pc:sldMk cId="516422788" sldId="271"/>
            <ac:grpSpMk id="10" creationId="{7A142A2F-909C-4772-A4BA-3F96DB4AEAB8}"/>
          </ac:grpSpMkLst>
        </pc:grpChg>
        <pc:picChg chg="add mod">
          <ac:chgData name="Mrs A Bolster-Woods" userId="160b2bde-a266-417e-a29f-e121be0e6e63" providerId="ADAL" clId="{5504BC41-0867-4C16-89B6-795A2295172A}" dt="2026-06-28T10:43:50.292" v="4044" actId="1076"/>
          <ac:picMkLst>
            <pc:docMk/>
            <pc:sldMk cId="516422788" sldId="271"/>
            <ac:picMk id="21" creationId="{7C19C002-99BC-4BEA-8FC5-D598D191F580}"/>
          </ac:picMkLst>
        </pc:picChg>
        <pc:picChg chg="add del mod">
          <ac:chgData name="Mrs A Bolster-Woods" userId="160b2bde-a266-417e-a29f-e121be0e6e63" providerId="ADAL" clId="{5504BC41-0867-4C16-89B6-795A2295172A}" dt="2026-06-28T10:41:54.131" v="4017" actId="478"/>
          <ac:picMkLst>
            <pc:docMk/>
            <pc:sldMk cId="516422788" sldId="271"/>
            <ac:picMk id="22" creationId="{F3A70DDF-B8F4-4F85-BBB3-44F7C5596E68}"/>
          </ac:picMkLst>
        </pc:picChg>
        <pc:picChg chg="add mod">
          <ac:chgData name="Mrs A Bolster-Woods" userId="160b2bde-a266-417e-a29f-e121be0e6e63" providerId="ADAL" clId="{5504BC41-0867-4C16-89B6-795A2295172A}" dt="2026-06-28T10:43:50.292" v="4044" actId="1076"/>
          <ac:picMkLst>
            <pc:docMk/>
            <pc:sldMk cId="516422788" sldId="271"/>
            <ac:picMk id="23" creationId="{1C3023C0-88C9-459D-8168-D075BFC9BB5D}"/>
          </ac:picMkLst>
        </pc:picChg>
        <pc:picChg chg="add mod">
          <ac:chgData name="Mrs A Bolster-Woods" userId="160b2bde-a266-417e-a29f-e121be0e6e63" providerId="ADAL" clId="{5504BC41-0867-4C16-89B6-795A2295172A}" dt="2026-06-28T10:42:11.709" v="4021"/>
          <ac:picMkLst>
            <pc:docMk/>
            <pc:sldMk cId="516422788" sldId="271"/>
            <ac:picMk id="32" creationId="{AFA14146-D5AD-44D5-8449-0CE8D34353B0}"/>
          </ac:picMkLst>
        </pc:picChg>
        <pc:picChg chg="add mod">
          <ac:chgData name="Mrs A Bolster-Woods" userId="160b2bde-a266-417e-a29f-e121be0e6e63" providerId="ADAL" clId="{5504BC41-0867-4C16-89B6-795A2295172A}" dt="2026-06-28T10:49:21.978" v="4274" actId="1076"/>
          <ac:picMkLst>
            <pc:docMk/>
            <pc:sldMk cId="516422788" sldId="271"/>
            <ac:picMk id="33" creationId="{2DA26A2C-0DF6-494A-9987-804801DC6848}"/>
          </ac:picMkLst>
        </pc:picChg>
        <pc:picChg chg="mod">
          <ac:chgData name="Mrs A Bolster-Woods" userId="160b2bde-a266-417e-a29f-e121be0e6e63" providerId="ADAL" clId="{5504BC41-0867-4C16-89B6-795A2295172A}" dt="2026-06-28T10:49:17.831" v="4273" actId="1076"/>
          <ac:picMkLst>
            <pc:docMk/>
            <pc:sldMk cId="516422788" sldId="271"/>
            <ac:picMk id="64" creationId="{EFBEDFC7-098F-4AA0-9C93-8330A33B1CFF}"/>
          </ac:picMkLst>
        </pc:picChg>
        <pc:picChg chg="del mod">
          <ac:chgData name="Mrs A Bolster-Woods" userId="160b2bde-a266-417e-a29f-e121be0e6e63" providerId="ADAL" clId="{5504BC41-0867-4C16-89B6-795A2295172A}" dt="2026-06-28T10:41:54.131" v="4017" actId="478"/>
          <ac:picMkLst>
            <pc:docMk/>
            <pc:sldMk cId="516422788" sldId="271"/>
            <ac:picMk id="67" creationId="{245F3D94-EB29-47F4-9C59-A396893D89E4}"/>
          </ac:picMkLst>
        </pc:picChg>
        <pc:picChg chg="del mod">
          <ac:chgData name="Mrs A Bolster-Woods" userId="160b2bde-a266-417e-a29f-e121be0e6e63" providerId="ADAL" clId="{5504BC41-0867-4C16-89B6-795A2295172A}" dt="2026-06-28T10:41:54.131" v="4017" actId="478"/>
          <ac:picMkLst>
            <pc:docMk/>
            <pc:sldMk cId="516422788" sldId="271"/>
            <ac:picMk id="77" creationId="{00000000-0000-0000-0000-000000000000}"/>
          </ac:picMkLst>
        </pc:picChg>
        <pc:picChg chg="add del mod">
          <ac:chgData name="Mrs A Bolster-Woods" userId="160b2bde-a266-417e-a29f-e121be0e6e63" providerId="ADAL" clId="{5504BC41-0867-4C16-89B6-795A2295172A}" dt="2026-06-28T10:38:42.334" v="3933" actId="478"/>
          <ac:picMkLst>
            <pc:docMk/>
            <pc:sldMk cId="516422788" sldId="271"/>
            <ac:picMk id="13315" creationId="{03C33D21-3FCD-4D69-BA19-8AD8DE7DBF64}"/>
          </ac:picMkLst>
        </pc:picChg>
        <pc:picChg chg="add del mod">
          <ac:chgData name="Mrs A Bolster-Woods" userId="160b2bde-a266-417e-a29f-e121be0e6e63" providerId="ADAL" clId="{5504BC41-0867-4C16-89B6-795A2295172A}" dt="2026-06-28T10:41:56.513" v="4018" actId="478"/>
          <ac:picMkLst>
            <pc:docMk/>
            <pc:sldMk cId="516422788" sldId="271"/>
            <ac:picMk id="13317" creationId="{F6CF6408-5114-4CB4-A51B-23D64A99F956}"/>
          </ac:picMkLst>
        </pc:picChg>
      </pc:sldChg>
      <pc:sldChg chg="addSp delSp modSp mod">
        <pc:chgData name="Mrs A Bolster-Woods" userId="160b2bde-a266-417e-a29f-e121be0e6e63" providerId="ADAL" clId="{5504BC41-0867-4C16-89B6-795A2295172A}" dt="2026-06-28T11:01:38.705" v="4542" actId="164"/>
        <pc:sldMkLst>
          <pc:docMk/>
          <pc:sldMk cId="912699756" sldId="272"/>
        </pc:sldMkLst>
        <pc:spChg chg="del mod">
          <ac:chgData name="Mrs A Bolster-Woods" userId="160b2bde-a266-417e-a29f-e121be0e6e63" providerId="ADAL" clId="{5504BC41-0867-4C16-89B6-795A2295172A}" dt="2026-06-27T13:31:56.894" v="259" actId="478"/>
          <ac:spMkLst>
            <pc:docMk/>
            <pc:sldMk cId="912699756" sldId="272"/>
            <ac:spMk id="2" creationId="{00000000-0000-0000-0000-000000000000}"/>
          </ac:spMkLst>
        </pc:spChg>
        <pc:spChg chg="del mod">
          <ac:chgData name="Mrs A Bolster-Woods" userId="160b2bde-a266-417e-a29f-e121be0e6e63" providerId="ADAL" clId="{5504BC41-0867-4C16-89B6-795A2295172A}" dt="2026-06-28T10:47:58.777" v="4245" actId="478"/>
          <ac:spMkLst>
            <pc:docMk/>
            <pc:sldMk cId="912699756" sldId="272"/>
            <ac:spMk id="5" creationId="{00000000-0000-0000-0000-000000000000}"/>
          </ac:spMkLst>
        </pc:spChg>
        <pc:spChg chg="add del mod">
          <ac:chgData name="Mrs A Bolster-Woods" userId="160b2bde-a266-417e-a29f-e121be0e6e63" providerId="ADAL" clId="{5504BC41-0867-4C16-89B6-795A2295172A}" dt="2026-06-28T10:51:19.120" v="4283" actId="478"/>
          <ac:spMkLst>
            <pc:docMk/>
            <pc:sldMk cId="912699756" sldId="272"/>
            <ac:spMk id="6" creationId="{9929D640-A0A2-4197-9D3D-94824D568EEB}"/>
          </ac:spMkLst>
        </pc:spChg>
        <pc:spChg chg="add del">
          <ac:chgData name="Mrs A Bolster-Woods" userId="160b2bde-a266-417e-a29f-e121be0e6e63" providerId="ADAL" clId="{5504BC41-0867-4C16-89B6-795A2295172A}" dt="2026-06-28T10:56:48.798" v="4458" actId="478"/>
          <ac:spMkLst>
            <pc:docMk/>
            <pc:sldMk cId="912699756" sldId="272"/>
            <ac:spMk id="8" creationId="{6E00951A-4A4E-4CB9-9BE6-C63FEDEBE928}"/>
          </ac:spMkLst>
        </pc:spChg>
        <pc:spChg chg="del mod">
          <ac:chgData name="Mrs A Bolster-Woods" userId="160b2bde-a266-417e-a29f-e121be0e6e63" providerId="ADAL" clId="{5504BC41-0867-4C16-89B6-795A2295172A}" dt="2026-06-28T10:48:20.782" v="4246" actId="478"/>
          <ac:spMkLst>
            <pc:docMk/>
            <pc:sldMk cId="912699756" sldId="272"/>
            <ac:spMk id="19" creationId="{00000000-0000-0000-0000-000000000000}"/>
          </ac:spMkLst>
        </pc:spChg>
        <pc:spChg chg="del mod">
          <ac:chgData name="Mrs A Bolster-Woods" userId="160b2bde-a266-417e-a29f-e121be0e6e63" providerId="ADAL" clId="{5504BC41-0867-4C16-89B6-795A2295172A}" dt="2026-06-28T11:01:24.834" v="4535" actId="478"/>
          <ac:spMkLst>
            <pc:docMk/>
            <pc:sldMk cId="912699756" sldId="272"/>
            <ac:spMk id="20" creationId="{00000000-0000-0000-0000-000000000000}"/>
          </ac:spMkLst>
        </pc:spChg>
        <pc:spChg chg="add del mod">
          <ac:chgData name="Mrs A Bolster-Woods" userId="160b2bde-a266-417e-a29f-e121be0e6e63" providerId="ADAL" clId="{5504BC41-0867-4C16-89B6-795A2295172A}" dt="2026-06-28T10:52:27.495" v="4306" actId="478"/>
          <ac:spMkLst>
            <pc:docMk/>
            <pc:sldMk cId="912699756" sldId="272"/>
            <ac:spMk id="23" creationId="{00000000-0000-0000-0000-000000000000}"/>
          </ac:spMkLst>
        </pc:spChg>
        <pc:spChg chg="del mod">
          <ac:chgData name="Mrs A Bolster-Woods" userId="160b2bde-a266-417e-a29f-e121be0e6e63" providerId="ADAL" clId="{5504BC41-0867-4C16-89B6-795A2295172A}" dt="2026-06-28T11:01:24.834" v="4535" actId="478"/>
          <ac:spMkLst>
            <pc:docMk/>
            <pc:sldMk cId="912699756" sldId="272"/>
            <ac:spMk id="24" creationId="{00000000-0000-0000-0000-000000000000}"/>
          </ac:spMkLst>
        </pc:spChg>
        <pc:spChg chg="add mod">
          <ac:chgData name="Mrs A Bolster-Woods" userId="160b2bde-a266-417e-a29f-e121be0e6e63" providerId="ADAL" clId="{5504BC41-0867-4C16-89B6-795A2295172A}" dt="2026-06-28T11:01:28.518" v="4541" actId="1036"/>
          <ac:spMkLst>
            <pc:docMk/>
            <pc:sldMk cId="912699756" sldId="272"/>
            <ac:spMk id="46" creationId="{040C6A33-1A09-4F85-9D07-FDC19A77CB28}"/>
          </ac:spMkLst>
        </pc:spChg>
        <pc:spChg chg="mod">
          <ac:chgData name="Mrs A Bolster-Woods" userId="160b2bde-a266-417e-a29f-e121be0e6e63" providerId="ADAL" clId="{5504BC41-0867-4C16-89B6-795A2295172A}" dt="2026-06-28T11:01:38.705" v="4542" actId="164"/>
          <ac:spMkLst>
            <pc:docMk/>
            <pc:sldMk cId="912699756" sldId="272"/>
            <ac:spMk id="48" creationId="{00000000-0000-0000-0000-000000000000}"/>
          </ac:spMkLst>
        </pc:spChg>
        <pc:spChg chg="add del">
          <ac:chgData name="Mrs A Bolster-Woods" userId="160b2bde-a266-417e-a29f-e121be0e6e63" providerId="ADAL" clId="{5504BC41-0867-4C16-89B6-795A2295172A}" dt="2026-06-28T10:50:51.209" v="4280" actId="22"/>
          <ac:spMkLst>
            <pc:docMk/>
            <pc:sldMk cId="912699756" sldId="272"/>
            <ac:spMk id="52" creationId="{6DF49436-A2D2-43A7-8911-C6C0C59D466F}"/>
          </ac:spMkLst>
        </pc:spChg>
        <pc:spChg chg="add mod">
          <ac:chgData name="Mrs A Bolster-Woods" userId="160b2bde-a266-417e-a29f-e121be0e6e63" providerId="ADAL" clId="{5504BC41-0867-4C16-89B6-795A2295172A}" dt="2026-06-28T11:01:38.705" v="4542" actId="164"/>
          <ac:spMkLst>
            <pc:docMk/>
            <pc:sldMk cId="912699756" sldId="272"/>
            <ac:spMk id="53" creationId="{94CA477B-9CCF-4497-ACA9-F1B8005D1703}"/>
          </ac:spMkLst>
        </pc:spChg>
        <pc:spChg chg="add mod">
          <ac:chgData name="Mrs A Bolster-Woods" userId="160b2bde-a266-417e-a29f-e121be0e6e63" providerId="ADAL" clId="{5504BC41-0867-4C16-89B6-795A2295172A}" dt="2026-06-28T11:01:38.705" v="4542" actId="164"/>
          <ac:spMkLst>
            <pc:docMk/>
            <pc:sldMk cId="912699756" sldId="272"/>
            <ac:spMk id="54" creationId="{83A30BE6-F752-4BEE-8A73-831F8BF602A9}"/>
          </ac:spMkLst>
        </pc:spChg>
        <pc:spChg chg="add mod">
          <ac:chgData name="Mrs A Bolster-Woods" userId="160b2bde-a266-417e-a29f-e121be0e6e63" providerId="ADAL" clId="{5504BC41-0867-4C16-89B6-795A2295172A}" dt="2026-06-28T11:01:38.705" v="4542" actId="164"/>
          <ac:spMkLst>
            <pc:docMk/>
            <pc:sldMk cId="912699756" sldId="272"/>
            <ac:spMk id="55" creationId="{0D449D48-A400-409B-9064-2A741C0A7C23}"/>
          </ac:spMkLst>
        </pc:spChg>
        <pc:grpChg chg="add mod">
          <ac:chgData name="Mrs A Bolster-Woods" userId="160b2bde-a266-417e-a29f-e121be0e6e63" providerId="ADAL" clId="{5504BC41-0867-4C16-89B6-795A2295172A}" dt="2026-06-28T11:01:38.705" v="4542" actId="164"/>
          <ac:grpSpMkLst>
            <pc:docMk/>
            <pc:sldMk cId="912699756" sldId="272"/>
            <ac:grpSpMk id="14" creationId="{F87C7902-7D0F-4CE2-B6E2-0E8D5D92ECFA}"/>
          </ac:grpSpMkLst>
        </pc:grpChg>
        <pc:graphicFrameChg chg="add mod modGraphic">
          <ac:chgData name="Mrs A Bolster-Woods" userId="160b2bde-a266-417e-a29f-e121be0e6e63" providerId="ADAL" clId="{5504BC41-0867-4C16-89B6-795A2295172A}" dt="2026-06-28T10:52:21.664" v="4305" actId="12385"/>
          <ac:graphicFrameMkLst>
            <pc:docMk/>
            <pc:sldMk cId="912699756" sldId="272"/>
            <ac:graphicFrameMk id="4" creationId="{21EF8561-155E-4B4E-B66A-33DDE8F12460}"/>
          </ac:graphicFrameMkLst>
        </pc:graphicFrameChg>
        <pc:picChg chg="del mod">
          <ac:chgData name="Mrs A Bolster-Woods" userId="160b2bde-a266-417e-a29f-e121be0e6e63" providerId="ADAL" clId="{5504BC41-0867-4C16-89B6-795A2295172A}" dt="2026-06-28T10:47:58.777" v="4245" actId="478"/>
          <ac:picMkLst>
            <pc:docMk/>
            <pc:sldMk cId="912699756" sldId="272"/>
            <ac:picMk id="9" creationId="{00000000-0000-0000-0000-000000000000}"/>
          </ac:picMkLst>
        </pc:picChg>
        <pc:picChg chg="add mod">
          <ac:chgData name="Mrs A Bolster-Woods" userId="160b2bde-a266-417e-a29f-e121be0e6e63" providerId="ADAL" clId="{5504BC41-0867-4C16-89B6-795A2295172A}" dt="2026-06-28T11:01:38.705" v="4542" actId="164"/>
          <ac:picMkLst>
            <pc:docMk/>
            <pc:sldMk cId="912699756" sldId="272"/>
            <ac:picMk id="10" creationId="{FAF18445-8E1C-4700-B1F5-1B955CA2B891}"/>
          </ac:picMkLst>
        </pc:picChg>
        <pc:picChg chg="add mod">
          <ac:chgData name="Mrs A Bolster-Woods" userId="160b2bde-a266-417e-a29f-e121be0e6e63" providerId="ADAL" clId="{5504BC41-0867-4C16-89B6-795A2295172A}" dt="2026-06-28T11:01:38.705" v="4542" actId="164"/>
          <ac:picMkLst>
            <pc:docMk/>
            <pc:sldMk cId="912699756" sldId="272"/>
            <ac:picMk id="11" creationId="{EC287C93-3C1A-460A-B430-E9DCE9CFC0EF}"/>
          </ac:picMkLst>
        </pc:picChg>
        <pc:picChg chg="del mod">
          <ac:chgData name="Mrs A Bolster-Woods" userId="160b2bde-a266-417e-a29f-e121be0e6e63" providerId="ADAL" clId="{5504BC41-0867-4C16-89B6-795A2295172A}" dt="2026-06-28T10:48:20.782" v="4246" actId="478"/>
          <ac:picMkLst>
            <pc:docMk/>
            <pc:sldMk cId="912699756" sldId="272"/>
            <ac:picMk id="21" creationId="{00000000-0000-0000-0000-000000000000}"/>
          </ac:picMkLst>
        </pc:picChg>
        <pc:picChg chg="add del mod">
          <ac:chgData name="Mrs A Bolster-Woods" userId="160b2bde-a266-417e-a29f-e121be0e6e63" providerId="ADAL" clId="{5504BC41-0867-4C16-89B6-795A2295172A}" dt="2026-06-28T10:52:27.495" v="4306" actId="478"/>
          <ac:picMkLst>
            <pc:docMk/>
            <pc:sldMk cId="912699756" sldId="272"/>
            <ac:picMk id="25" creationId="{00000000-0000-0000-0000-000000000000}"/>
          </ac:picMkLst>
        </pc:picChg>
        <pc:picChg chg="add del mod">
          <ac:chgData name="Mrs A Bolster-Woods" userId="160b2bde-a266-417e-a29f-e121be0e6e63" providerId="ADAL" clId="{5504BC41-0867-4C16-89B6-795A2295172A}" dt="2026-06-28T10:52:27.495" v="4306" actId="478"/>
          <ac:picMkLst>
            <pc:docMk/>
            <pc:sldMk cId="912699756" sldId="272"/>
            <ac:picMk id="29" creationId="{00000000-0000-0000-0000-000000000000}"/>
          </ac:picMkLst>
        </pc:picChg>
        <pc:picChg chg="add del mod">
          <ac:chgData name="Mrs A Bolster-Woods" userId="160b2bde-a266-417e-a29f-e121be0e6e63" providerId="ADAL" clId="{5504BC41-0867-4C16-89B6-795A2295172A}" dt="2026-06-28T10:52:27.495" v="4306" actId="478"/>
          <ac:picMkLst>
            <pc:docMk/>
            <pc:sldMk cId="912699756" sldId="272"/>
            <ac:picMk id="30" creationId="{00000000-0000-0000-0000-000000000000}"/>
          </ac:picMkLst>
        </pc:picChg>
        <pc:picChg chg="add del mod">
          <ac:chgData name="Mrs A Bolster-Woods" userId="160b2bde-a266-417e-a29f-e121be0e6e63" providerId="ADAL" clId="{5504BC41-0867-4C16-89B6-795A2295172A}" dt="2026-06-28T10:52:27.495" v="4306" actId="478"/>
          <ac:picMkLst>
            <pc:docMk/>
            <pc:sldMk cId="912699756" sldId="272"/>
            <ac:picMk id="31" creationId="{00000000-0000-0000-0000-000000000000}"/>
          </ac:picMkLst>
        </pc:picChg>
        <pc:picChg chg="add del mod">
          <ac:chgData name="Mrs A Bolster-Woods" userId="160b2bde-a266-417e-a29f-e121be0e6e63" providerId="ADAL" clId="{5504BC41-0867-4C16-89B6-795A2295172A}" dt="2026-06-28T10:52:27.495" v="4306" actId="478"/>
          <ac:picMkLst>
            <pc:docMk/>
            <pc:sldMk cId="912699756" sldId="272"/>
            <ac:picMk id="32" creationId="{00000000-0000-0000-0000-000000000000}"/>
          </ac:picMkLst>
        </pc:picChg>
        <pc:picChg chg="add del mod">
          <ac:chgData name="Mrs A Bolster-Woods" userId="160b2bde-a266-417e-a29f-e121be0e6e63" providerId="ADAL" clId="{5504BC41-0867-4C16-89B6-795A2295172A}" dt="2026-06-28T10:52:27.495" v="4306" actId="478"/>
          <ac:picMkLst>
            <pc:docMk/>
            <pc:sldMk cId="912699756" sldId="272"/>
            <ac:picMk id="33" creationId="{00000000-0000-0000-0000-000000000000}"/>
          </ac:picMkLst>
        </pc:picChg>
        <pc:picChg chg="add del mod">
          <ac:chgData name="Mrs A Bolster-Woods" userId="160b2bde-a266-417e-a29f-e121be0e6e63" providerId="ADAL" clId="{5504BC41-0867-4C16-89B6-795A2295172A}" dt="2026-06-28T10:52:27.495" v="4306" actId="478"/>
          <ac:picMkLst>
            <pc:docMk/>
            <pc:sldMk cId="912699756" sldId="272"/>
            <ac:picMk id="34" creationId="{00000000-0000-0000-0000-000000000000}"/>
          </ac:picMkLst>
        </pc:picChg>
        <pc:picChg chg="add del mod">
          <ac:chgData name="Mrs A Bolster-Woods" userId="160b2bde-a266-417e-a29f-e121be0e6e63" providerId="ADAL" clId="{5504BC41-0867-4C16-89B6-795A2295172A}" dt="2026-06-28T10:52:27.495" v="4306" actId="478"/>
          <ac:picMkLst>
            <pc:docMk/>
            <pc:sldMk cId="912699756" sldId="272"/>
            <ac:picMk id="35" creationId="{00000000-0000-0000-0000-000000000000}"/>
          </ac:picMkLst>
        </pc:picChg>
        <pc:picChg chg="add del mod">
          <ac:chgData name="Mrs A Bolster-Woods" userId="160b2bde-a266-417e-a29f-e121be0e6e63" providerId="ADAL" clId="{5504BC41-0867-4C16-89B6-795A2295172A}" dt="2026-06-28T10:52:27.495" v="4306" actId="478"/>
          <ac:picMkLst>
            <pc:docMk/>
            <pc:sldMk cId="912699756" sldId="272"/>
            <ac:picMk id="36" creationId="{00000000-0000-0000-0000-000000000000}"/>
          </ac:picMkLst>
        </pc:picChg>
        <pc:picChg chg="add del mod">
          <ac:chgData name="Mrs A Bolster-Woods" userId="160b2bde-a266-417e-a29f-e121be0e6e63" providerId="ADAL" clId="{5504BC41-0867-4C16-89B6-795A2295172A}" dt="2026-06-28T10:52:27.495" v="4306" actId="478"/>
          <ac:picMkLst>
            <pc:docMk/>
            <pc:sldMk cId="912699756" sldId="272"/>
            <ac:picMk id="37" creationId="{00000000-0000-0000-0000-000000000000}"/>
          </ac:picMkLst>
        </pc:picChg>
        <pc:picChg chg="add del mod">
          <ac:chgData name="Mrs A Bolster-Woods" userId="160b2bde-a266-417e-a29f-e121be0e6e63" providerId="ADAL" clId="{5504BC41-0867-4C16-89B6-795A2295172A}" dt="2026-06-28T10:52:27.495" v="4306" actId="478"/>
          <ac:picMkLst>
            <pc:docMk/>
            <pc:sldMk cId="912699756" sldId="272"/>
            <ac:picMk id="38" creationId="{00000000-0000-0000-0000-000000000000}"/>
          </ac:picMkLst>
        </pc:picChg>
        <pc:picChg chg="add del mod">
          <ac:chgData name="Mrs A Bolster-Woods" userId="160b2bde-a266-417e-a29f-e121be0e6e63" providerId="ADAL" clId="{5504BC41-0867-4C16-89B6-795A2295172A}" dt="2026-06-28T10:52:27.495" v="4306" actId="478"/>
          <ac:picMkLst>
            <pc:docMk/>
            <pc:sldMk cId="912699756" sldId="272"/>
            <ac:picMk id="39" creationId="{00000000-0000-0000-0000-000000000000}"/>
          </ac:picMkLst>
        </pc:picChg>
        <pc:picChg chg="add del mod">
          <ac:chgData name="Mrs A Bolster-Woods" userId="160b2bde-a266-417e-a29f-e121be0e6e63" providerId="ADAL" clId="{5504BC41-0867-4C16-89B6-795A2295172A}" dt="2026-06-28T10:52:27.495" v="4306" actId="478"/>
          <ac:picMkLst>
            <pc:docMk/>
            <pc:sldMk cId="912699756" sldId="272"/>
            <ac:picMk id="40" creationId="{00000000-0000-0000-0000-000000000000}"/>
          </ac:picMkLst>
        </pc:picChg>
        <pc:picChg chg="add del mod">
          <ac:chgData name="Mrs A Bolster-Woods" userId="160b2bde-a266-417e-a29f-e121be0e6e63" providerId="ADAL" clId="{5504BC41-0867-4C16-89B6-795A2295172A}" dt="2026-06-28T10:52:27.495" v="4306" actId="478"/>
          <ac:picMkLst>
            <pc:docMk/>
            <pc:sldMk cId="912699756" sldId="272"/>
            <ac:picMk id="41" creationId="{00000000-0000-0000-0000-000000000000}"/>
          </ac:picMkLst>
        </pc:picChg>
        <pc:picChg chg="add del mod">
          <ac:chgData name="Mrs A Bolster-Woods" userId="160b2bde-a266-417e-a29f-e121be0e6e63" providerId="ADAL" clId="{5504BC41-0867-4C16-89B6-795A2295172A}" dt="2026-06-28T10:52:27.495" v="4306" actId="478"/>
          <ac:picMkLst>
            <pc:docMk/>
            <pc:sldMk cId="912699756" sldId="272"/>
            <ac:picMk id="42" creationId="{00000000-0000-0000-0000-000000000000}"/>
          </ac:picMkLst>
        </pc:picChg>
        <pc:picChg chg="add del mod">
          <ac:chgData name="Mrs A Bolster-Woods" userId="160b2bde-a266-417e-a29f-e121be0e6e63" providerId="ADAL" clId="{5504BC41-0867-4C16-89B6-795A2295172A}" dt="2026-06-28T10:52:27.495" v="4306" actId="478"/>
          <ac:picMkLst>
            <pc:docMk/>
            <pc:sldMk cId="912699756" sldId="272"/>
            <ac:picMk id="43" creationId="{00000000-0000-0000-0000-000000000000}"/>
          </ac:picMkLst>
        </pc:picChg>
        <pc:picChg chg="add del mod">
          <ac:chgData name="Mrs A Bolster-Woods" userId="160b2bde-a266-417e-a29f-e121be0e6e63" providerId="ADAL" clId="{5504BC41-0867-4C16-89B6-795A2295172A}" dt="2026-06-28T10:52:27.495" v="4306" actId="478"/>
          <ac:picMkLst>
            <pc:docMk/>
            <pc:sldMk cId="912699756" sldId="272"/>
            <ac:picMk id="44" creationId="{00000000-0000-0000-0000-000000000000}"/>
          </ac:picMkLst>
        </pc:picChg>
        <pc:picChg chg="add del mod">
          <ac:chgData name="Mrs A Bolster-Woods" userId="160b2bde-a266-417e-a29f-e121be0e6e63" providerId="ADAL" clId="{5504BC41-0867-4C16-89B6-795A2295172A}" dt="2026-06-28T10:52:27.495" v="4306" actId="478"/>
          <ac:picMkLst>
            <pc:docMk/>
            <pc:sldMk cId="912699756" sldId="272"/>
            <ac:picMk id="45" creationId="{00000000-0000-0000-0000-000000000000}"/>
          </ac:picMkLst>
        </pc:picChg>
        <pc:picChg chg="add del mod">
          <ac:chgData name="Mrs A Bolster-Woods" userId="160b2bde-a266-417e-a29f-e121be0e6e63" providerId="ADAL" clId="{5504BC41-0867-4C16-89B6-795A2295172A}" dt="2026-06-28T10:52:27.495" v="4306" actId="478"/>
          <ac:picMkLst>
            <pc:docMk/>
            <pc:sldMk cId="912699756" sldId="272"/>
            <ac:picMk id="47" creationId="{00000000-0000-0000-0000-000000000000}"/>
          </ac:picMkLst>
        </pc:picChg>
        <pc:picChg chg="add del mod">
          <ac:chgData name="Mrs A Bolster-Woods" userId="160b2bde-a266-417e-a29f-e121be0e6e63" providerId="ADAL" clId="{5504BC41-0867-4C16-89B6-795A2295172A}" dt="2026-06-28T10:52:27.495" v="4306" actId="478"/>
          <ac:picMkLst>
            <pc:docMk/>
            <pc:sldMk cId="912699756" sldId="272"/>
            <ac:picMk id="49" creationId="{00000000-0000-0000-0000-000000000000}"/>
          </ac:picMkLst>
        </pc:picChg>
        <pc:picChg chg="add del mod">
          <ac:chgData name="Mrs A Bolster-Woods" userId="160b2bde-a266-417e-a29f-e121be0e6e63" providerId="ADAL" clId="{5504BC41-0867-4C16-89B6-795A2295172A}" dt="2026-06-28T10:52:27.495" v="4306" actId="478"/>
          <ac:picMkLst>
            <pc:docMk/>
            <pc:sldMk cId="912699756" sldId="272"/>
            <ac:picMk id="50" creationId="{00000000-0000-0000-0000-000000000000}"/>
          </ac:picMkLst>
        </pc:picChg>
        <pc:picChg chg="add del mod">
          <ac:chgData name="Mrs A Bolster-Woods" userId="160b2bde-a266-417e-a29f-e121be0e6e63" providerId="ADAL" clId="{5504BC41-0867-4C16-89B6-795A2295172A}" dt="2026-06-28T10:52:27.495" v="4306" actId="478"/>
          <ac:picMkLst>
            <pc:docMk/>
            <pc:sldMk cId="912699756" sldId="272"/>
            <ac:picMk id="51" creationId="{00000000-0000-0000-0000-000000000000}"/>
          </ac:picMkLst>
        </pc:picChg>
      </pc:sldChg>
      <pc:sldChg chg="addSp delSp modSp mod">
        <pc:chgData name="Mrs A Bolster-Woods" userId="160b2bde-a266-417e-a29f-e121be0e6e63" providerId="ADAL" clId="{5504BC41-0867-4C16-89B6-795A2295172A}" dt="2026-06-28T11:27:04.140" v="5557" actId="20577"/>
        <pc:sldMkLst>
          <pc:docMk/>
          <pc:sldMk cId="4224751700" sldId="273"/>
        </pc:sldMkLst>
        <pc:spChg chg="del mod">
          <ac:chgData name="Mrs A Bolster-Woods" userId="160b2bde-a266-417e-a29f-e121be0e6e63" providerId="ADAL" clId="{5504BC41-0867-4C16-89B6-795A2295172A}" dt="2026-06-27T13:32:04.678" v="261" actId="478"/>
          <ac:spMkLst>
            <pc:docMk/>
            <pc:sldMk cId="4224751700" sldId="273"/>
            <ac:spMk id="2" creationId="{00000000-0000-0000-0000-000000000000}"/>
          </ac:spMkLst>
        </pc:spChg>
        <pc:spChg chg="mod">
          <ac:chgData name="Mrs A Bolster-Woods" userId="160b2bde-a266-417e-a29f-e121be0e6e63" providerId="ADAL" clId="{5504BC41-0867-4C16-89B6-795A2295172A}" dt="2026-06-28T11:07:18.801" v="4613" actId="1076"/>
          <ac:spMkLst>
            <pc:docMk/>
            <pc:sldMk cId="4224751700" sldId="273"/>
            <ac:spMk id="4" creationId="{00000000-0000-0000-0000-000000000000}"/>
          </ac:spMkLst>
        </pc:spChg>
        <pc:spChg chg="mod">
          <ac:chgData name="Mrs A Bolster-Woods" userId="160b2bde-a266-417e-a29f-e121be0e6e63" providerId="ADAL" clId="{5504BC41-0867-4C16-89B6-795A2295172A}" dt="2026-06-27T13:28:04.472" v="0"/>
          <ac:spMkLst>
            <pc:docMk/>
            <pc:sldMk cId="4224751700" sldId="273"/>
            <ac:spMk id="5" creationId="{00000000-0000-0000-0000-000000000000}"/>
          </ac:spMkLst>
        </pc:spChg>
        <pc:spChg chg="mod">
          <ac:chgData name="Mrs A Bolster-Woods" userId="160b2bde-a266-417e-a29f-e121be0e6e63" providerId="ADAL" clId="{5504BC41-0867-4C16-89B6-795A2295172A}" dt="2026-06-28T11:04:38.037" v="4561" actId="20578"/>
          <ac:spMkLst>
            <pc:docMk/>
            <pc:sldMk cId="4224751700" sldId="273"/>
            <ac:spMk id="7" creationId="{00000000-0000-0000-0000-000000000000}"/>
          </ac:spMkLst>
        </pc:spChg>
        <pc:spChg chg="mod">
          <ac:chgData name="Mrs A Bolster-Woods" userId="160b2bde-a266-417e-a29f-e121be0e6e63" providerId="ADAL" clId="{5504BC41-0867-4C16-89B6-795A2295172A}" dt="2026-06-28T11:04:53.027" v="4567" actId="20578"/>
          <ac:spMkLst>
            <pc:docMk/>
            <pc:sldMk cId="4224751700" sldId="273"/>
            <ac:spMk id="8" creationId="{00000000-0000-0000-0000-000000000000}"/>
          </ac:spMkLst>
        </pc:spChg>
        <pc:spChg chg="mod">
          <ac:chgData name="Mrs A Bolster-Woods" userId="160b2bde-a266-417e-a29f-e121be0e6e63" providerId="ADAL" clId="{5504BC41-0867-4C16-89B6-795A2295172A}" dt="2026-06-28T11:12:21.978" v="4769" actId="2085"/>
          <ac:spMkLst>
            <pc:docMk/>
            <pc:sldMk cId="4224751700" sldId="273"/>
            <ac:spMk id="9" creationId="{00000000-0000-0000-0000-000000000000}"/>
          </ac:spMkLst>
        </pc:spChg>
        <pc:spChg chg="mod">
          <ac:chgData name="Mrs A Bolster-Woods" userId="160b2bde-a266-417e-a29f-e121be0e6e63" providerId="ADAL" clId="{5504BC41-0867-4C16-89B6-795A2295172A}" dt="2026-06-28T11:12:18.835" v="4768" actId="2085"/>
          <ac:spMkLst>
            <pc:docMk/>
            <pc:sldMk cId="4224751700" sldId="273"/>
            <ac:spMk id="10" creationId="{00000000-0000-0000-0000-000000000000}"/>
          </ac:spMkLst>
        </pc:spChg>
        <pc:spChg chg="mod">
          <ac:chgData name="Mrs A Bolster-Woods" userId="160b2bde-a266-417e-a29f-e121be0e6e63" providerId="ADAL" clId="{5504BC41-0867-4C16-89B6-795A2295172A}" dt="2026-06-28T11:12:18.835" v="4768" actId="2085"/>
          <ac:spMkLst>
            <pc:docMk/>
            <pc:sldMk cId="4224751700" sldId="273"/>
            <ac:spMk id="11" creationId="{00000000-0000-0000-0000-000000000000}"/>
          </ac:spMkLst>
        </pc:spChg>
        <pc:spChg chg="del mod">
          <ac:chgData name="Mrs A Bolster-Woods" userId="160b2bde-a266-417e-a29f-e121be0e6e63" providerId="ADAL" clId="{5504BC41-0867-4C16-89B6-795A2295172A}" dt="2026-06-28T11:07:14.015" v="4612" actId="478"/>
          <ac:spMkLst>
            <pc:docMk/>
            <pc:sldMk cId="4224751700" sldId="273"/>
            <ac:spMk id="12" creationId="{00000000-0000-0000-0000-000000000000}"/>
          </ac:spMkLst>
        </pc:spChg>
        <pc:spChg chg="mod">
          <ac:chgData name="Mrs A Bolster-Woods" userId="160b2bde-a266-417e-a29f-e121be0e6e63" providerId="ADAL" clId="{5504BC41-0867-4C16-89B6-795A2295172A}" dt="2026-06-28T11:13:51.222" v="4834" actId="20577"/>
          <ac:spMkLst>
            <pc:docMk/>
            <pc:sldMk cId="4224751700" sldId="273"/>
            <ac:spMk id="15" creationId="{00000000-0000-0000-0000-000000000000}"/>
          </ac:spMkLst>
        </pc:spChg>
        <pc:spChg chg="mod">
          <ac:chgData name="Mrs A Bolster-Woods" userId="160b2bde-a266-417e-a29f-e121be0e6e63" providerId="ADAL" clId="{5504BC41-0867-4C16-89B6-795A2295172A}" dt="2026-06-28T11:11:38.273" v="4761" actId="14100"/>
          <ac:spMkLst>
            <pc:docMk/>
            <pc:sldMk cId="4224751700" sldId="273"/>
            <ac:spMk id="16" creationId="{00000000-0000-0000-0000-000000000000}"/>
          </ac:spMkLst>
        </pc:spChg>
        <pc:spChg chg="mod">
          <ac:chgData name="Mrs A Bolster-Woods" userId="160b2bde-a266-417e-a29f-e121be0e6e63" providerId="ADAL" clId="{5504BC41-0867-4C16-89B6-795A2295172A}" dt="2026-06-28T11:14:13.385" v="4835" actId="20577"/>
          <ac:spMkLst>
            <pc:docMk/>
            <pc:sldMk cId="4224751700" sldId="273"/>
            <ac:spMk id="17" creationId="{00000000-0000-0000-0000-000000000000}"/>
          </ac:spMkLst>
        </pc:spChg>
        <pc:spChg chg="mod">
          <ac:chgData name="Mrs A Bolster-Woods" userId="160b2bde-a266-417e-a29f-e121be0e6e63" providerId="ADAL" clId="{5504BC41-0867-4C16-89B6-795A2295172A}" dt="2026-06-28T11:13:25.043" v="4776" actId="12"/>
          <ac:spMkLst>
            <pc:docMk/>
            <pc:sldMk cId="4224751700" sldId="273"/>
            <ac:spMk id="18" creationId="{00000000-0000-0000-0000-000000000000}"/>
          </ac:spMkLst>
        </pc:spChg>
        <pc:spChg chg="mod">
          <ac:chgData name="Mrs A Bolster-Woods" userId="160b2bde-a266-417e-a29f-e121be0e6e63" providerId="ADAL" clId="{5504BC41-0867-4C16-89B6-795A2295172A}" dt="2026-06-28T11:12:18.835" v="4768" actId="2085"/>
          <ac:spMkLst>
            <pc:docMk/>
            <pc:sldMk cId="4224751700" sldId="273"/>
            <ac:spMk id="19" creationId="{00000000-0000-0000-0000-000000000000}"/>
          </ac:spMkLst>
        </pc:spChg>
        <pc:spChg chg="add mod">
          <ac:chgData name="Mrs A Bolster-Woods" userId="160b2bde-a266-417e-a29f-e121be0e6e63" providerId="ADAL" clId="{5504BC41-0867-4C16-89B6-795A2295172A}" dt="2026-06-28T11:27:04.140" v="5557" actId="20577"/>
          <ac:spMkLst>
            <pc:docMk/>
            <pc:sldMk cId="4224751700" sldId="273"/>
            <ac:spMk id="20" creationId="{46BA795E-EB06-416B-8431-C2FDDE48463C}"/>
          </ac:spMkLst>
        </pc:spChg>
        <pc:spChg chg="add mod">
          <ac:chgData name="Mrs A Bolster-Woods" userId="160b2bde-a266-417e-a29f-e121be0e6e63" providerId="ADAL" clId="{5504BC41-0867-4C16-89B6-795A2295172A}" dt="2026-06-28T11:07:18.801" v="4613" actId="1076"/>
          <ac:spMkLst>
            <pc:docMk/>
            <pc:sldMk cId="4224751700" sldId="273"/>
            <ac:spMk id="23" creationId="{81B18463-DA59-444B-8376-3D603CDE59E4}"/>
          </ac:spMkLst>
        </pc:spChg>
        <pc:spChg chg="add mod">
          <ac:chgData name="Mrs A Bolster-Woods" userId="160b2bde-a266-417e-a29f-e121be0e6e63" providerId="ADAL" clId="{5504BC41-0867-4C16-89B6-795A2295172A}" dt="2026-06-28T11:07:18.801" v="4613" actId="1076"/>
          <ac:spMkLst>
            <pc:docMk/>
            <pc:sldMk cId="4224751700" sldId="273"/>
            <ac:spMk id="25" creationId="{5DC51524-4485-4498-B27B-14218E4D8256}"/>
          </ac:spMkLst>
        </pc:spChg>
        <pc:spChg chg="add mod">
          <ac:chgData name="Mrs A Bolster-Woods" userId="160b2bde-a266-417e-a29f-e121be0e6e63" providerId="ADAL" clId="{5504BC41-0867-4C16-89B6-795A2295172A}" dt="2026-06-28T11:13:04.506" v="4772" actId="207"/>
          <ac:spMkLst>
            <pc:docMk/>
            <pc:sldMk cId="4224751700" sldId="273"/>
            <ac:spMk id="26" creationId="{C3D91E57-79CB-4D89-8A44-3E334876CEFE}"/>
          </ac:spMkLst>
        </pc:spChg>
        <pc:spChg chg="add mod">
          <ac:chgData name="Mrs A Bolster-Woods" userId="160b2bde-a266-417e-a29f-e121be0e6e63" providerId="ADAL" clId="{5504BC41-0867-4C16-89B6-795A2295172A}" dt="2026-06-28T11:12:18.835" v="4768" actId="2085"/>
          <ac:spMkLst>
            <pc:docMk/>
            <pc:sldMk cId="4224751700" sldId="273"/>
            <ac:spMk id="28" creationId="{E28163FF-C2D5-48B8-8506-09CC0D9D389B}"/>
          </ac:spMkLst>
        </pc:spChg>
        <pc:grpChg chg="add mod">
          <ac:chgData name="Mrs A Bolster-Woods" userId="160b2bde-a266-417e-a29f-e121be0e6e63" providerId="ADAL" clId="{5504BC41-0867-4C16-89B6-795A2295172A}" dt="2026-06-28T11:07:18.801" v="4613" actId="1076"/>
          <ac:grpSpMkLst>
            <pc:docMk/>
            <pc:sldMk cId="4224751700" sldId="273"/>
            <ac:grpSpMk id="24" creationId="{D72FA16E-771C-423E-8F6F-0DCA9E2062D9}"/>
          </ac:grpSpMkLst>
        </pc:grpChg>
        <pc:picChg chg="del mod">
          <ac:chgData name="Mrs A Bolster-Woods" userId="160b2bde-a266-417e-a29f-e121be0e6e63" providerId="ADAL" clId="{5504BC41-0867-4C16-89B6-795A2295172A}" dt="2026-06-28T11:05:08.567" v="4573" actId="478"/>
          <ac:picMkLst>
            <pc:docMk/>
            <pc:sldMk cId="4224751700" sldId="273"/>
            <ac:picMk id="6" creationId="{00000000-0000-0000-0000-000000000000}"/>
          </ac:picMkLst>
        </pc:picChg>
        <pc:picChg chg="mod">
          <ac:chgData name="Mrs A Bolster-Woods" userId="160b2bde-a266-417e-a29f-e121be0e6e63" providerId="ADAL" clId="{5504BC41-0867-4C16-89B6-795A2295172A}" dt="2026-06-28T11:13:12.739" v="4774" actId="2085"/>
          <ac:picMkLst>
            <pc:docMk/>
            <pc:sldMk cId="4224751700" sldId="273"/>
            <ac:picMk id="13" creationId="{00000000-0000-0000-0000-000000000000}"/>
          </ac:picMkLst>
        </pc:picChg>
        <pc:picChg chg="del mod">
          <ac:chgData name="Mrs A Bolster-Woods" userId="160b2bde-a266-417e-a29f-e121be0e6e63" providerId="ADAL" clId="{5504BC41-0867-4C16-89B6-795A2295172A}" dt="2026-06-28T11:14:21.454" v="4836" actId="478"/>
          <ac:picMkLst>
            <pc:docMk/>
            <pc:sldMk cId="4224751700" sldId="273"/>
            <ac:picMk id="14" creationId="{00000000-0000-0000-0000-000000000000}"/>
          </ac:picMkLst>
        </pc:picChg>
        <pc:picChg chg="add mod">
          <ac:chgData name="Mrs A Bolster-Woods" userId="160b2bde-a266-417e-a29f-e121be0e6e63" providerId="ADAL" clId="{5504BC41-0867-4C16-89B6-795A2295172A}" dt="2026-06-28T11:12:04.708" v="4767" actId="1076"/>
          <ac:picMkLst>
            <pc:docMk/>
            <pc:sldMk cId="4224751700" sldId="273"/>
            <ac:picMk id="21" creationId="{B9AD3BDF-CD8E-47FE-90D5-2218C55FA95E}"/>
          </ac:picMkLst>
        </pc:picChg>
        <pc:picChg chg="add mod">
          <ac:chgData name="Mrs A Bolster-Woods" userId="160b2bde-a266-417e-a29f-e121be0e6e63" providerId="ADAL" clId="{5504BC41-0867-4C16-89B6-795A2295172A}" dt="2026-06-28T11:10:55.596" v="4755" actId="1076"/>
          <ac:picMkLst>
            <pc:docMk/>
            <pc:sldMk cId="4224751700" sldId="273"/>
            <ac:picMk id="22" creationId="{14D65BA9-D650-4364-B268-C18C3F5EEDCA}"/>
          </ac:picMkLst>
        </pc:picChg>
        <pc:picChg chg="add del mod">
          <ac:chgData name="Mrs A Bolster-Woods" userId="160b2bde-a266-417e-a29f-e121be0e6e63" providerId="ADAL" clId="{5504BC41-0867-4C16-89B6-795A2295172A}" dt="2026-06-27T18:37:39.808" v="2122"/>
          <ac:picMkLst>
            <pc:docMk/>
            <pc:sldMk cId="4224751700" sldId="273"/>
            <ac:picMk id="7170" creationId="{763906F2-68F7-454D-957A-C90BEE09A88D}"/>
          </ac:picMkLst>
        </pc:picChg>
        <pc:picChg chg="add mod">
          <ac:chgData name="Mrs A Bolster-Woods" userId="160b2bde-a266-417e-a29f-e121be0e6e63" providerId="ADAL" clId="{5504BC41-0867-4C16-89B6-795A2295172A}" dt="2026-06-28T11:07:18.801" v="4613" actId="1076"/>
          <ac:picMkLst>
            <pc:docMk/>
            <pc:sldMk cId="4224751700" sldId="273"/>
            <ac:picMk id="7172" creationId="{113A00EE-6F4E-4E42-9199-BCCA4B3A1EEF}"/>
          </ac:picMkLst>
        </pc:picChg>
      </pc:sldChg>
      <pc:sldChg chg="addSp delSp modSp mod">
        <pc:chgData name="Mrs A Bolster-Woods" userId="160b2bde-a266-417e-a29f-e121be0e6e63" providerId="ADAL" clId="{5504BC41-0867-4C16-89B6-795A2295172A}" dt="2026-06-28T11:27:14.715" v="5559" actId="14100"/>
        <pc:sldMkLst>
          <pc:docMk/>
          <pc:sldMk cId="1478772952" sldId="274"/>
        </pc:sldMkLst>
        <pc:spChg chg="del mod">
          <ac:chgData name="Mrs A Bolster-Woods" userId="160b2bde-a266-417e-a29f-e121be0e6e63" providerId="ADAL" clId="{5504BC41-0867-4C16-89B6-795A2295172A}" dt="2026-06-27T13:32:25.135" v="286" actId="478"/>
          <ac:spMkLst>
            <pc:docMk/>
            <pc:sldMk cId="1478772952" sldId="274"/>
            <ac:spMk id="2" creationId="{00000000-0000-0000-0000-000000000000}"/>
          </ac:spMkLst>
        </pc:spChg>
        <pc:spChg chg="add mod">
          <ac:chgData name="Mrs A Bolster-Woods" userId="160b2bde-a266-417e-a29f-e121be0e6e63" providerId="ADAL" clId="{5504BC41-0867-4C16-89B6-795A2295172A}" dt="2026-06-28T11:14:59.655" v="4842" actId="14100"/>
          <ac:spMkLst>
            <pc:docMk/>
            <pc:sldMk cId="1478772952" sldId="274"/>
            <ac:spMk id="4" creationId="{D8D9CAF8-5F7F-451D-83CB-19229354598F}"/>
          </ac:spMkLst>
        </pc:spChg>
        <pc:spChg chg="del mod">
          <ac:chgData name="Mrs A Bolster-Woods" userId="160b2bde-a266-417e-a29f-e121be0e6e63" providerId="ADAL" clId="{5504BC41-0867-4C16-89B6-795A2295172A}" dt="2026-06-27T18:29:20.578" v="1974" actId="478"/>
          <ac:spMkLst>
            <pc:docMk/>
            <pc:sldMk cId="1478772952" sldId="274"/>
            <ac:spMk id="5" creationId="{00000000-0000-0000-0000-000000000000}"/>
          </ac:spMkLst>
        </pc:spChg>
        <pc:spChg chg="mod">
          <ac:chgData name="Mrs A Bolster-Woods" userId="160b2bde-a266-417e-a29f-e121be0e6e63" providerId="ADAL" clId="{5504BC41-0867-4C16-89B6-795A2295172A}" dt="2026-06-28T11:20:31.327" v="5365" actId="20577"/>
          <ac:spMkLst>
            <pc:docMk/>
            <pc:sldMk cId="1478772952" sldId="274"/>
            <ac:spMk id="6" creationId="{00000000-0000-0000-0000-000000000000}"/>
          </ac:spMkLst>
        </pc:spChg>
        <pc:spChg chg="mod">
          <ac:chgData name="Mrs A Bolster-Woods" userId="160b2bde-a266-417e-a29f-e121be0e6e63" providerId="ADAL" clId="{5504BC41-0867-4C16-89B6-795A2295172A}" dt="2026-06-28T11:21:19.935" v="5482" actId="113"/>
          <ac:spMkLst>
            <pc:docMk/>
            <pc:sldMk cId="1478772952" sldId="274"/>
            <ac:spMk id="8" creationId="{00000000-0000-0000-0000-000000000000}"/>
          </ac:spMkLst>
        </pc:spChg>
        <pc:spChg chg="mod">
          <ac:chgData name="Mrs A Bolster-Woods" userId="160b2bde-a266-417e-a29f-e121be0e6e63" providerId="ADAL" clId="{5504BC41-0867-4C16-89B6-795A2295172A}" dt="2026-06-28T11:19:23.473" v="5244" actId="20577"/>
          <ac:spMkLst>
            <pc:docMk/>
            <pc:sldMk cId="1478772952" sldId="274"/>
            <ac:spMk id="9" creationId="{00000000-0000-0000-0000-000000000000}"/>
          </ac:spMkLst>
        </pc:spChg>
        <pc:spChg chg="mod">
          <ac:chgData name="Mrs A Bolster-Woods" userId="160b2bde-a266-417e-a29f-e121be0e6e63" providerId="ADAL" clId="{5504BC41-0867-4C16-89B6-795A2295172A}" dt="2026-06-28T11:26:07.760" v="5538" actId="14100"/>
          <ac:spMkLst>
            <pc:docMk/>
            <pc:sldMk cId="1478772952" sldId="274"/>
            <ac:spMk id="10" creationId="{00000000-0000-0000-0000-000000000000}"/>
          </ac:spMkLst>
        </pc:spChg>
        <pc:spChg chg="mod">
          <ac:chgData name="Mrs A Bolster-Woods" userId="160b2bde-a266-417e-a29f-e121be0e6e63" providerId="ADAL" clId="{5504BC41-0867-4C16-89B6-795A2295172A}" dt="2026-06-28T11:26:11.529" v="5539" actId="14100"/>
          <ac:spMkLst>
            <pc:docMk/>
            <pc:sldMk cId="1478772952" sldId="274"/>
            <ac:spMk id="11" creationId="{00000000-0000-0000-0000-000000000000}"/>
          </ac:spMkLst>
        </pc:spChg>
        <pc:spChg chg="mod">
          <ac:chgData name="Mrs A Bolster-Woods" userId="160b2bde-a266-417e-a29f-e121be0e6e63" providerId="ADAL" clId="{5504BC41-0867-4C16-89B6-795A2295172A}" dt="2026-06-28T11:27:14.715" v="5559" actId="14100"/>
          <ac:spMkLst>
            <pc:docMk/>
            <pc:sldMk cId="1478772952" sldId="274"/>
            <ac:spMk id="12" creationId="{00000000-0000-0000-0000-000000000000}"/>
          </ac:spMkLst>
        </pc:spChg>
        <pc:spChg chg="add mod">
          <ac:chgData name="Mrs A Bolster-Woods" userId="160b2bde-a266-417e-a29f-e121be0e6e63" providerId="ADAL" clId="{5504BC41-0867-4C16-89B6-795A2295172A}" dt="2026-06-28T11:27:01.255" v="5556" actId="20577"/>
          <ac:spMkLst>
            <pc:docMk/>
            <pc:sldMk cId="1478772952" sldId="274"/>
            <ac:spMk id="13" creationId="{F786BC12-7BA8-423B-9116-728B794A395B}"/>
          </ac:spMkLst>
        </pc:spChg>
        <pc:spChg chg="add mod">
          <ac:chgData name="Mrs A Bolster-Woods" userId="160b2bde-a266-417e-a29f-e121be0e6e63" providerId="ADAL" clId="{5504BC41-0867-4C16-89B6-795A2295172A}" dt="2026-06-27T18:29:49.878" v="2011" actId="113"/>
          <ac:spMkLst>
            <pc:docMk/>
            <pc:sldMk cId="1478772952" sldId="274"/>
            <ac:spMk id="14" creationId="{8F338717-7B3D-48A6-93F8-6CB87E600231}"/>
          </ac:spMkLst>
        </pc:spChg>
        <pc:spChg chg="add mod">
          <ac:chgData name="Mrs A Bolster-Woods" userId="160b2bde-a266-417e-a29f-e121be0e6e63" providerId="ADAL" clId="{5504BC41-0867-4C16-89B6-795A2295172A}" dt="2026-06-27T18:40:36.142" v="2275" actId="14100"/>
          <ac:spMkLst>
            <pc:docMk/>
            <pc:sldMk cId="1478772952" sldId="274"/>
            <ac:spMk id="19" creationId="{468E327B-FC73-4937-8FA2-07382882CFFF}"/>
          </ac:spMkLst>
        </pc:spChg>
        <pc:spChg chg="add mod">
          <ac:chgData name="Mrs A Bolster-Woods" userId="160b2bde-a266-417e-a29f-e121be0e6e63" providerId="ADAL" clId="{5504BC41-0867-4C16-89B6-795A2295172A}" dt="2026-06-28T11:26:16.374" v="5540" actId="14100"/>
          <ac:spMkLst>
            <pc:docMk/>
            <pc:sldMk cId="1478772952" sldId="274"/>
            <ac:spMk id="20" creationId="{425C31C0-F6F3-4AF4-BF0A-DCB682DF9073}"/>
          </ac:spMkLst>
        </pc:spChg>
        <pc:picChg chg="mod">
          <ac:chgData name="Mrs A Bolster-Woods" userId="160b2bde-a266-417e-a29f-e121be0e6e63" providerId="ADAL" clId="{5504BC41-0867-4C16-89B6-795A2295172A}" dt="2026-06-28T11:15:01.682" v="4843" actId="1076"/>
          <ac:picMkLst>
            <pc:docMk/>
            <pc:sldMk cId="1478772952" sldId="274"/>
            <ac:picMk id="7" creationId="{00000000-0000-0000-0000-000000000000}"/>
          </ac:picMkLst>
        </pc:picChg>
        <pc:picChg chg="add del mod">
          <ac:chgData name="Mrs A Bolster-Woods" userId="160b2bde-a266-417e-a29f-e121be0e6e63" providerId="ADAL" clId="{5504BC41-0867-4C16-89B6-795A2295172A}" dt="2026-06-27T18:37:49.203" v="2125" actId="478"/>
          <ac:picMkLst>
            <pc:docMk/>
            <pc:sldMk cId="1478772952" sldId="274"/>
            <ac:picMk id="6146" creationId="{F3DAFBE2-B85F-4F13-9A9A-734CDEBFB013}"/>
          </ac:picMkLst>
        </pc:picChg>
        <pc:picChg chg="add del mod">
          <ac:chgData name="Mrs A Bolster-Woods" userId="160b2bde-a266-417e-a29f-e121be0e6e63" providerId="ADAL" clId="{5504BC41-0867-4C16-89B6-795A2295172A}" dt="2026-06-27T18:37:49.203" v="2125" actId="478"/>
          <ac:picMkLst>
            <pc:docMk/>
            <pc:sldMk cId="1478772952" sldId="274"/>
            <ac:picMk id="6148" creationId="{E9EE1BF5-55AE-47F1-9CBC-8589368F69F2}"/>
          </ac:picMkLst>
        </pc:picChg>
        <pc:picChg chg="add mod">
          <ac:chgData name="Mrs A Bolster-Woods" userId="160b2bde-a266-417e-a29f-e121be0e6e63" providerId="ADAL" clId="{5504BC41-0867-4C16-89B6-795A2295172A}" dt="2026-06-27T18:39:58.153" v="2263" actId="14100"/>
          <ac:picMkLst>
            <pc:docMk/>
            <pc:sldMk cId="1478772952" sldId="274"/>
            <ac:picMk id="6150" creationId="{A457C9AC-8C43-48AE-A984-BD1DA9A21443}"/>
          </ac:picMkLst>
        </pc:picChg>
        <pc:picChg chg="add mod">
          <ac:chgData name="Mrs A Bolster-Woods" userId="160b2bde-a266-417e-a29f-e121be0e6e63" providerId="ADAL" clId="{5504BC41-0867-4C16-89B6-795A2295172A}" dt="2026-06-27T18:40:00.283" v="2264" actId="1076"/>
          <ac:picMkLst>
            <pc:docMk/>
            <pc:sldMk cId="1478772952" sldId="274"/>
            <ac:picMk id="6152" creationId="{24ABFE38-57AB-4DA3-993D-F34AFA81DE44}"/>
          </ac:picMkLst>
        </pc:picChg>
      </pc:sldChg>
      <pc:sldChg chg="addSp delSp modSp new mod ord">
        <pc:chgData name="Mrs A Bolster-Woods" userId="160b2bde-a266-417e-a29f-e121be0e6e63" providerId="ADAL" clId="{5504BC41-0867-4C16-89B6-795A2295172A}" dt="2026-06-27T17:54:39.497" v="1156" actId="113"/>
        <pc:sldMkLst>
          <pc:docMk/>
          <pc:sldMk cId="1776784196" sldId="275"/>
        </pc:sldMkLst>
        <pc:spChg chg="add mod">
          <ac:chgData name="Mrs A Bolster-Woods" userId="160b2bde-a266-417e-a29f-e121be0e6e63" providerId="ADAL" clId="{5504BC41-0867-4C16-89B6-795A2295172A}" dt="2026-06-27T13:44:49.296" v="505" actId="1036"/>
          <ac:spMkLst>
            <pc:docMk/>
            <pc:sldMk cId="1776784196" sldId="275"/>
            <ac:spMk id="2" creationId="{57CB355F-01C1-4416-9B8F-55DA4573E086}"/>
          </ac:spMkLst>
        </pc:spChg>
        <pc:spChg chg="add mod">
          <ac:chgData name="Mrs A Bolster-Woods" userId="160b2bde-a266-417e-a29f-e121be0e6e63" providerId="ADAL" clId="{5504BC41-0867-4C16-89B6-795A2295172A}" dt="2026-06-27T13:44:33.261" v="499" actId="20577"/>
          <ac:spMkLst>
            <pc:docMk/>
            <pc:sldMk cId="1776784196" sldId="275"/>
            <ac:spMk id="4" creationId="{7E34135D-3FC3-4670-AE8E-3C89D7E29B93}"/>
          </ac:spMkLst>
        </pc:spChg>
        <pc:spChg chg="add mod">
          <ac:chgData name="Mrs A Bolster-Woods" userId="160b2bde-a266-417e-a29f-e121be0e6e63" providerId="ADAL" clId="{5504BC41-0867-4C16-89B6-795A2295172A}" dt="2026-06-27T17:54:39.497" v="1156" actId="113"/>
          <ac:spMkLst>
            <pc:docMk/>
            <pc:sldMk cId="1776784196" sldId="275"/>
            <ac:spMk id="6" creationId="{BC8BC670-93AE-45D6-8FDD-1AB13CE962AD}"/>
          </ac:spMkLst>
        </pc:spChg>
        <pc:spChg chg="add del mod">
          <ac:chgData name="Mrs A Bolster-Woods" userId="160b2bde-a266-417e-a29f-e121be0e6e63" providerId="ADAL" clId="{5504BC41-0867-4C16-89B6-795A2295172A}" dt="2026-06-27T13:44:29.272" v="493" actId="478"/>
          <ac:spMkLst>
            <pc:docMk/>
            <pc:sldMk cId="1776784196" sldId="275"/>
            <ac:spMk id="9" creationId="{98EF523A-406F-46C1-BE95-297E0B836564}"/>
          </ac:spMkLst>
        </pc:spChg>
        <pc:spChg chg="add mod">
          <ac:chgData name="Mrs A Bolster-Woods" userId="160b2bde-a266-417e-a29f-e121be0e6e63" providerId="ADAL" clId="{5504BC41-0867-4C16-89B6-795A2295172A}" dt="2026-06-27T13:44:46.660" v="501" actId="14100"/>
          <ac:spMkLst>
            <pc:docMk/>
            <pc:sldMk cId="1776784196" sldId="275"/>
            <ac:spMk id="10" creationId="{D197DD03-9B98-4C9E-B8C3-E22CE2067D1B}"/>
          </ac:spMkLst>
        </pc:spChg>
        <pc:spChg chg="add mod">
          <ac:chgData name="Mrs A Bolster-Woods" userId="160b2bde-a266-417e-a29f-e121be0e6e63" providerId="ADAL" clId="{5504BC41-0867-4C16-89B6-795A2295172A}" dt="2026-06-27T13:43:58.198" v="491" actId="1076"/>
          <ac:spMkLst>
            <pc:docMk/>
            <pc:sldMk cId="1776784196" sldId="275"/>
            <ac:spMk id="11" creationId="{F92866CD-3A7F-49A6-9D37-748ECF78A8AC}"/>
          </ac:spMkLst>
        </pc:spChg>
        <pc:spChg chg="add mod">
          <ac:chgData name="Mrs A Bolster-Woods" userId="160b2bde-a266-417e-a29f-e121be0e6e63" providerId="ADAL" clId="{5504BC41-0867-4C16-89B6-795A2295172A}" dt="2026-06-27T13:44:41.513" v="500" actId="14100"/>
          <ac:spMkLst>
            <pc:docMk/>
            <pc:sldMk cId="1776784196" sldId="275"/>
            <ac:spMk id="16" creationId="{D5E69109-879A-46AF-89A9-DE4BB4CDF159}"/>
          </ac:spMkLst>
        </pc:spChg>
        <pc:spChg chg="add del mod">
          <ac:chgData name="Mrs A Bolster-Woods" userId="160b2bde-a266-417e-a29f-e121be0e6e63" providerId="ADAL" clId="{5504BC41-0867-4C16-89B6-795A2295172A}" dt="2026-06-27T13:42:25.032" v="421" actId="478"/>
          <ac:spMkLst>
            <pc:docMk/>
            <pc:sldMk cId="1776784196" sldId="275"/>
            <ac:spMk id="17" creationId="{D5AAEC75-F4F7-4BBB-BAE1-23A001A8B15B}"/>
          </ac:spMkLst>
        </pc:spChg>
        <pc:picChg chg="add mod">
          <ac:chgData name="Mrs A Bolster-Woods" userId="160b2bde-a266-417e-a29f-e121be0e6e63" providerId="ADAL" clId="{5504BC41-0867-4C16-89B6-795A2295172A}" dt="2026-06-27T13:39:45.055" v="386" actId="1076"/>
          <ac:picMkLst>
            <pc:docMk/>
            <pc:sldMk cId="1776784196" sldId="275"/>
            <ac:picMk id="1026" creationId="{95DDF85B-A86B-45D5-8E7A-EE056E73B7FF}"/>
          </ac:picMkLst>
        </pc:picChg>
        <pc:picChg chg="add mod">
          <ac:chgData name="Mrs A Bolster-Woods" userId="160b2bde-a266-417e-a29f-e121be0e6e63" providerId="ADAL" clId="{5504BC41-0867-4C16-89B6-795A2295172A}" dt="2026-06-27T13:41:23.248" v="404" actId="1076"/>
          <ac:picMkLst>
            <pc:docMk/>
            <pc:sldMk cId="1776784196" sldId="275"/>
            <ac:picMk id="1028" creationId="{AB184D99-6243-476C-9590-902B3038B1D1}"/>
          </ac:picMkLst>
        </pc:picChg>
        <pc:picChg chg="add mod">
          <ac:chgData name="Mrs A Bolster-Woods" userId="160b2bde-a266-417e-a29f-e121be0e6e63" providerId="ADAL" clId="{5504BC41-0867-4C16-89B6-795A2295172A}" dt="2026-06-27T13:41:08.114" v="400" actId="1076"/>
          <ac:picMkLst>
            <pc:docMk/>
            <pc:sldMk cId="1776784196" sldId="275"/>
            <ac:picMk id="1030" creationId="{288AC427-E642-4AA4-9F6A-73871350AB3C}"/>
          </ac:picMkLst>
        </pc:picChg>
        <pc:picChg chg="add mod">
          <ac:chgData name="Mrs A Bolster-Woods" userId="160b2bde-a266-417e-a29f-e121be0e6e63" providerId="ADAL" clId="{5504BC41-0867-4C16-89B6-795A2295172A}" dt="2026-06-27T13:41:19.150" v="403" actId="1076"/>
          <ac:picMkLst>
            <pc:docMk/>
            <pc:sldMk cId="1776784196" sldId="275"/>
            <ac:picMk id="1032" creationId="{BBBA7863-8601-4F2C-B4CD-642F2DF77132}"/>
          </ac:picMkLst>
        </pc:picChg>
      </pc:sldChg>
      <pc:sldChg chg="addSp delSp modSp add mod">
        <pc:chgData name="Mrs A Bolster-Woods" userId="160b2bde-a266-417e-a29f-e121be0e6e63" providerId="ADAL" clId="{5504BC41-0867-4C16-89B6-795A2295172A}" dt="2026-06-27T17:48:48.494" v="1030" actId="14100"/>
        <pc:sldMkLst>
          <pc:docMk/>
          <pc:sldMk cId="2898699488" sldId="276"/>
        </pc:sldMkLst>
        <pc:spChg chg="del mod">
          <ac:chgData name="Mrs A Bolster-Woods" userId="160b2bde-a266-417e-a29f-e121be0e6e63" providerId="ADAL" clId="{5504BC41-0867-4C16-89B6-795A2295172A}" dt="2026-06-27T17:32:55.505" v="755" actId="478"/>
          <ac:spMkLst>
            <pc:docMk/>
            <pc:sldMk cId="2898699488" sldId="276"/>
            <ac:spMk id="18" creationId="{00000000-0000-0000-0000-000000000000}"/>
          </ac:spMkLst>
        </pc:spChg>
        <pc:spChg chg="del mod">
          <ac:chgData name="Mrs A Bolster-Woods" userId="160b2bde-a266-417e-a29f-e121be0e6e63" providerId="ADAL" clId="{5504BC41-0867-4C16-89B6-795A2295172A}" dt="2026-06-27T17:32:55.505" v="755" actId="478"/>
          <ac:spMkLst>
            <pc:docMk/>
            <pc:sldMk cId="2898699488" sldId="276"/>
            <ac:spMk id="19" creationId="{00000000-0000-0000-0000-000000000000}"/>
          </ac:spMkLst>
        </pc:spChg>
        <pc:spChg chg="del">
          <ac:chgData name="Mrs A Bolster-Woods" userId="160b2bde-a266-417e-a29f-e121be0e6e63" providerId="ADAL" clId="{5504BC41-0867-4C16-89B6-795A2295172A}" dt="2026-06-27T17:32:49.995" v="753" actId="478"/>
          <ac:spMkLst>
            <pc:docMk/>
            <pc:sldMk cId="2898699488" sldId="276"/>
            <ac:spMk id="20" creationId="{00000000-0000-0000-0000-000000000000}"/>
          </ac:spMkLst>
        </pc:spChg>
        <pc:spChg chg="del mod">
          <ac:chgData name="Mrs A Bolster-Woods" userId="160b2bde-a266-417e-a29f-e121be0e6e63" providerId="ADAL" clId="{5504BC41-0867-4C16-89B6-795A2295172A}" dt="2026-06-27T17:32:55.505" v="755" actId="478"/>
          <ac:spMkLst>
            <pc:docMk/>
            <pc:sldMk cId="2898699488" sldId="276"/>
            <ac:spMk id="21" creationId="{00000000-0000-0000-0000-000000000000}"/>
          </ac:spMkLst>
        </pc:spChg>
        <pc:spChg chg="mod">
          <ac:chgData name="Mrs A Bolster-Woods" userId="160b2bde-a266-417e-a29f-e121be0e6e63" providerId="ADAL" clId="{5504BC41-0867-4C16-89B6-795A2295172A}" dt="2026-06-27T17:43:47.047" v="997" actId="164"/>
          <ac:spMkLst>
            <pc:docMk/>
            <pc:sldMk cId="2898699488" sldId="276"/>
            <ac:spMk id="22" creationId="{455C05D0-09AB-40DA-B6C5-1DF5A5966DBF}"/>
          </ac:spMkLst>
        </pc:spChg>
        <pc:spChg chg="mod">
          <ac:chgData name="Mrs A Bolster-Woods" userId="160b2bde-a266-417e-a29f-e121be0e6e63" providerId="ADAL" clId="{5504BC41-0867-4C16-89B6-795A2295172A}" dt="2026-06-27T17:43:47.047" v="997" actId="164"/>
          <ac:spMkLst>
            <pc:docMk/>
            <pc:sldMk cId="2898699488" sldId="276"/>
            <ac:spMk id="23" creationId="{FC4FF32E-A35A-4678-B807-0A596D151ACC}"/>
          </ac:spMkLst>
        </pc:spChg>
        <pc:spChg chg="add mod">
          <ac:chgData name="Mrs A Bolster-Woods" userId="160b2bde-a266-417e-a29f-e121be0e6e63" providerId="ADAL" clId="{5504BC41-0867-4C16-89B6-795A2295172A}" dt="2026-06-27T17:48:48.494" v="1030" actId="14100"/>
          <ac:spMkLst>
            <pc:docMk/>
            <pc:sldMk cId="2898699488" sldId="276"/>
            <ac:spMk id="27" creationId="{2EEEC708-C8A8-4130-9E00-D50188AB526A}"/>
          </ac:spMkLst>
        </pc:spChg>
        <pc:spChg chg="add mod">
          <ac:chgData name="Mrs A Bolster-Woods" userId="160b2bde-a266-417e-a29f-e121be0e6e63" providerId="ADAL" clId="{5504BC41-0867-4C16-89B6-795A2295172A}" dt="2026-06-27T17:48:44.507" v="1029" actId="14100"/>
          <ac:spMkLst>
            <pc:docMk/>
            <pc:sldMk cId="2898699488" sldId="276"/>
            <ac:spMk id="28" creationId="{A5B79766-FB20-462C-93E8-F50FD879D441}"/>
          </ac:spMkLst>
        </pc:spChg>
        <pc:spChg chg="add del mod">
          <ac:chgData name="Mrs A Bolster-Woods" userId="160b2bde-a266-417e-a29f-e121be0e6e63" providerId="ADAL" clId="{5504BC41-0867-4C16-89B6-795A2295172A}" dt="2026-06-27T17:36:22.862" v="816" actId="478"/>
          <ac:spMkLst>
            <pc:docMk/>
            <pc:sldMk cId="2898699488" sldId="276"/>
            <ac:spMk id="30" creationId="{7E77AE72-73D8-40C3-BA59-E83E18BEBF41}"/>
          </ac:spMkLst>
        </pc:spChg>
        <pc:spChg chg="add mod">
          <ac:chgData name="Mrs A Bolster-Woods" userId="160b2bde-a266-417e-a29f-e121be0e6e63" providerId="ADAL" clId="{5504BC41-0867-4C16-89B6-795A2295172A}" dt="2026-06-27T17:48:37.950" v="1028" actId="14100"/>
          <ac:spMkLst>
            <pc:docMk/>
            <pc:sldMk cId="2898699488" sldId="276"/>
            <ac:spMk id="31" creationId="{CA389FBB-9F94-429B-97C4-4B135AB47AD2}"/>
          </ac:spMkLst>
        </pc:spChg>
        <pc:spChg chg="add mod">
          <ac:chgData name="Mrs A Bolster-Woods" userId="160b2bde-a266-417e-a29f-e121be0e6e63" providerId="ADAL" clId="{5504BC41-0867-4C16-89B6-795A2295172A}" dt="2026-06-27T17:43:47.047" v="997" actId="164"/>
          <ac:spMkLst>
            <pc:docMk/>
            <pc:sldMk cId="2898699488" sldId="276"/>
            <ac:spMk id="33" creationId="{7551925D-9C6C-42D1-B7E1-209AD450DF75}"/>
          </ac:spMkLst>
        </pc:spChg>
        <pc:spChg chg="add mod">
          <ac:chgData name="Mrs A Bolster-Woods" userId="160b2bde-a266-417e-a29f-e121be0e6e63" providerId="ADAL" clId="{5504BC41-0867-4C16-89B6-795A2295172A}" dt="2026-06-27T17:43:47.047" v="997" actId="164"/>
          <ac:spMkLst>
            <pc:docMk/>
            <pc:sldMk cId="2898699488" sldId="276"/>
            <ac:spMk id="34" creationId="{7932585E-9C3D-4979-81B0-2789CE144C73}"/>
          </ac:spMkLst>
        </pc:spChg>
        <pc:spChg chg="add del mod">
          <ac:chgData name="Mrs A Bolster-Woods" userId="160b2bde-a266-417e-a29f-e121be0e6e63" providerId="ADAL" clId="{5504BC41-0867-4C16-89B6-795A2295172A}" dt="2026-06-27T17:43:17.420" v="982" actId="478"/>
          <ac:spMkLst>
            <pc:docMk/>
            <pc:sldMk cId="2898699488" sldId="276"/>
            <ac:spMk id="35" creationId="{6E47ED00-58BA-47DC-85C2-846230CA60E1}"/>
          </ac:spMkLst>
        </pc:spChg>
        <pc:grpChg chg="add mod">
          <ac:chgData name="Mrs A Bolster-Woods" userId="160b2bde-a266-417e-a29f-e121be0e6e63" providerId="ADAL" clId="{5504BC41-0867-4C16-89B6-795A2295172A}" dt="2026-06-27T17:43:47.047" v="997" actId="164"/>
          <ac:grpSpMkLst>
            <pc:docMk/>
            <pc:sldMk cId="2898699488" sldId="276"/>
            <ac:grpSpMk id="10" creationId="{36723FB8-902B-4ABB-90EC-4CFEF07AC1CE}"/>
          </ac:grpSpMkLst>
        </pc:grpChg>
        <pc:graphicFrameChg chg="add del mod modGraphic">
          <ac:chgData name="Mrs A Bolster-Woods" userId="160b2bde-a266-417e-a29f-e121be0e6e63" providerId="ADAL" clId="{5504BC41-0867-4C16-89B6-795A2295172A}" dt="2026-06-27T17:40:49.130" v="931" actId="478"/>
          <ac:graphicFrameMkLst>
            <pc:docMk/>
            <pc:sldMk cId="2898699488" sldId="276"/>
            <ac:graphicFrameMk id="4" creationId="{831CDEE5-1EFA-40C3-96E4-C66B6FDA4BA2}"/>
          </ac:graphicFrameMkLst>
        </pc:graphicFrameChg>
        <pc:graphicFrameChg chg="del">
          <ac:chgData name="Mrs A Bolster-Woods" userId="160b2bde-a266-417e-a29f-e121be0e6e63" providerId="ADAL" clId="{5504BC41-0867-4C16-89B6-795A2295172A}" dt="2026-06-27T17:32:49.995" v="753" actId="478"/>
          <ac:graphicFrameMkLst>
            <pc:docMk/>
            <pc:sldMk cId="2898699488" sldId="276"/>
            <ac:graphicFrameMk id="7" creationId="{411D108D-97D2-4601-B711-9935E2C2CC24}"/>
          </ac:graphicFrameMkLst>
        </pc:graphicFrameChg>
        <pc:graphicFrameChg chg="del">
          <ac:chgData name="Mrs A Bolster-Woods" userId="160b2bde-a266-417e-a29f-e121be0e6e63" providerId="ADAL" clId="{5504BC41-0867-4C16-89B6-795A2295172A}" dt="2026-06-27T17:32:49.995" v="753" actId="478"/>
          <ac:graphicFrameMkLst>
            <pc:docMk/>
            <pc:sldMk cId="2898699488" sldId="276"/>
            <ac:graphicFrameMk id="9" creationId="{CE47CA16-53A1-47AD-B25F-B965E7682A9F}"/>
          </ac:graphicFrameMkLst>
        </pc:graphicFrameChg>
        <pc:graphicFrameChg chg="del mod">
          <ac:chgData name="Mrs A Bolster-Woods" userId="160b2bde-a266-417e-a29f-e121be0e6e63" providerId="ADAL" clId="{5504BC41-0867-4C16-89B6-795A2295172A}" dt="2026-06-27T17:32:55.505" v="755" actId="478"/>
          <ac:graphicFrameMkLst>
            <pc:docMk/>
            <pc:sldMk cId="2898699488" sldId="276"/>
            <ac:graphicFrameMk id="11" creationId="{8036DDBF-5434-4AC2-800D-B4CAED3D83DC}"/>
          </ac:graphicFrameMkLst>
        </pc:graphicFrameChg>
        <pc:graphicFrameChg chg="del mod">
          <ac:chgData name="Mrs A Bolster-Woods" userId="160b2bde-a266-417e-a29f-e121be0e6e63" providerId="ADAL" clId="{5504BC41-0867-4C16-89B6-795A2295172A}" dt="2026-06-27T17:32:55.505" v="755" actId="478"/>
          <ac:graphicFrameMkLst>
            <pc:docMk/>
            <pc:sldMk cId="2898699488" sldId="276"/>
            <ac:graphicFrameMk id="16" creationId="{F55C9AC9-FBBA-4C40-ABD9-5AE4C1FC4651}"/>
          </ac:graphicFrameMkLst>
        </pc:graphicFrameChg>
        <pc:graphicFrameChg chg="del">
          <ac:chgData name="Mrs A Bolster-Woods" userId="160b2bde-a266-417e-a29f-e121be0e6e63" providerId="ADAL" clId="{5504BC41-0867-4C16-89B6-795A2295172A}" dt="2026-06-27T17:32:49.995" v="753" actId="478"/>
          <ac:graphicFrameMkLst>
            <pc:docMk/>
            <pc:sldMk cId="2898699488" sldId="276"/>
            <ac:graphicFrameMk id="17" creationId="{98238348-6EE2-4832-A575-845F888B773C}"/>
          </ac:graphicFrameMkLst>
        </pc:graphicFrameChg>
        <pc:graphicFrameChg chg="add del mod">
          <ac:chgData name="Mrs A Bolster-Woods" userId="160b2bde-a266-417e-a29f-e121be0e6e63" providerId="ADAL" clId="{5504BC41-0867-4C16-89B6-795A2295172A}" dt="2026-06-27T17:36:55.953" v="825" actId="478"/>
          <ac:graphicFrameMkLst>
            <pc:docMk/>
            <pc:sldMk cId="2898699488" sldId="276"/>
            <ac:graphicFrameMk id="29" creationId="{8CF80239-4E84-4EDE-AFA0-926A61DA4E2D}"/>
          </ac:graphicFrameMkLst>
        </pc:graphicFrameChg>
        <pc:picChg chg="del">
          <ac:chgData name="Mrs A Bolster-Woods" userId="160b2bde-a266-417e-a29f-e121be0e6e63" providerId="ADAL" clId="{5504BC41-0867-4C16-89B6-795A2295172A}" dt="2026-06-27T17:32:49.995" v="753" actId="478"/>
          <ac:picMkLst>
            <pc:docMk/>
            <pc:sldMk cId="2898699488" sldId="276"/>
            <ac:picMk id="8" creationId="{E60EA2B0-653E-4E95-A4D2-815ACD9EFF64}"/>
          </ac:picMkLst>
        </pc:picChg>
        <pc:picChg chg="del mod">
          <ac:chgData name="Mrs A Bolster-Woods" userId="160b2bde-a266-417e-a29f-e121be0e6e63" providerId="ADAL" clId="{5504BC41-0867-4C16-89B6-795A2295172A}" dt="2026-06-27T17:32:55.505" v="755" actId="478"/>
          <ac:picMkLst>
            <pc:docMk/>
            <pc:sldMk cId="2898699488" sldId="276"/>
            <ac:picMk id="12" creationId="{817F776D-6D84-4E52-9A34-082F88F313CE}"/>
          </ac:picMkLst>
        </pc:picChg>
        <pc:picChg chg="del mod">
          <ac:chgData name="Mrs A Bolster-Woods" userId="160b2bde-a266-417e-a29f-e121be0e6e63" providerId="ADAL" clId="{5504BC41-0867-4C16-89B6-795A2295172A}" dt="2026-06-27T17:32:55.505" v="755" actId="478"/>
          <ac:picMkLst>
            <pc:docMk/>
            <pc:sldMk cId="2898699488" sldId="276"/>
            <ac:picMk id="14" creationId="{13346B99-3E80-420A-A459-64375D1922E1}"/>
          </ac:picMkLst>
        </pc:picChg>
        <pc:picChg chg="add mod">
          <ac:chgData name="Mrs A Bolster-Woods" userId="160b2bde-a266-417e-a29f-e121be0e6e63" providerId="ADAL" clId="{5504BC41-0867-4C16-89B6-795A2295172A}" dt="2026-06-27T17:43:47.047" v="997" actId="164"/>
          <ac:picMkLst>
            <pc:docMk/>
            <pc:sldMk cId="2898699488" sldId="276"/>
            <ac:picMk id="24" creationId="{966CE6DA-B29E-4C65-84C9-C157B6E64951}"/>
          </ac:picMkLst>
        </pc:picChg>
        <pc:picChg chg="add mod">
          <ac:chgData name="Mrs A Bolster-Woods" userId="160b2bde-a266-417e-a29f-e121be0e6e63" providerId="ADAL" clId="{5504BC41-0867-4C16-89B6-795A2295172A}" dt="2026-06-27T17:43:47.047" v="997" actId="164"/>
          <ac:picMkLst>
            <pc:docMk/>
            <pc:sldMk cId="2898699488" sldId="276"/>
            <ac:picMk id="25" creationId="{84C236FF-8761-404D-910C-D7FA8D245646}"/>
          </ac:picMkLst>
        </pc:picChg>
        <pc:picChg chg="add mod">
          <ac:chgData name="Mrs A Bolster-Woods" userId="160b2bde-a266-417e-a29f-e121be0e6e63" providerId="ADAL" clId="{5504BC41-0867-4C16-89B6-795A2295172A}" dt="2026-06-27T17:43:47.047" v="997" actId="164"/>
          <ac:picMkLst>
            <pc:docMk/>
            <pc:sldMk cId="2898699488" sldId="276"/>
            <ac:picMk id="26" creationId="{FF687C8B-46CC-44D3-8257-925F0EEC4B63}"/>
          </ac:picMkLst>
        </pc:picChg>
        <pc:picChg chg="add mod">
          <ac:chgData name="Mrs A Bolster-Woods" userId="160b2bde-a266-417e-a29f-e121be0e6e63" providerId="ADAL" clId="{5504BC41-0867-4C16-89B6-795A2295172A}" dt="2026-06-27T17:43:47.047" v="997" actId="164"/>
          <ac:picMkLst>
            <pc:docMk/>
            <pc:sldMk cId="2898699488" sldId="276"/>
            <ac:picMk id="32" creationId="{DFC518CC-8B90-4A32-9826-02086EE5BBB4}"/>
          </ac:picMkLst>
        </pc:picChg>
        <pc:picChg chg="add mod">
          <ac:chgData name="Mrs A Bolster-Woods" userId="160b2bde-a266-417e-a29f-e121be0e6e63" providerId="ADAL" clId="{5504BC41-0867-4C16-89B6-795A2295172A}" dt="2026-06-27T17:46:23.687" v="1014" actId="1076"/>
          <ac:picMkLst>
            <pc:docMk/>
            <pc:sldMk cId="2898699488" sldId="276"/>
            <ac:picMk id="3074" creationId="{E8C3EB57-D8D8-4553-A015-A34BAFB7F9F5}"/>
          </ac:picMkLst>
        </pc:picChg>
        <pc:picChg chg="add mod">
          <ac:chgData name="Mrs A Bolster-Woods" userId="160b2bde-a266-417e-a29f-e121be0e6e63" providerId="ADAL" clId="{5504BC41-0867-4C16-89B6-795A2295172A}" dt="2026-06-27T17:46:25.507" v="1015" actId="1076"/>
          <ac:picMkLst>
            <pc:docMk/>
            <pc:sldMk cId="2898699488" sldId="276"/>
            <ac:picMk id="3076" creationId="{BF9F67C5-8307-4077-9087-877BB53C018F}"/>
          </ac:picMkLst>
        </pc:picChg>
        <pc:picChg chg="add mod">
          <ac:chgData name="Mrs A Bolster-Woods" userId="160b2bde-a266-417e-a29f-e121be0e6e63" providerId="ADAL" clId="{5504BC41-0867-4C16-89B6-795A2295172A}" dt="2026-06-27T17:46:27.117" v="1016" actId="1076"/>
          <ac:picMkLst>
            <pc:docMk/>
            <pc:sldMk cId="2898699488" sldId="276"/>
            <ac:picMk id="3078" creationId="{A9129D1E-2E4A-43E7-AA6C-D0716899EED2}"/>
          </ac:picMkLst>
        </pc:picChg>
      </pc:sldChg>
      <pc:sldChg chg="delSp add del mod">
        <pc:chgData name="Mrs A Bolster-Woods" userId="160b2bde-a266-417e-a29f-e121be0e6e63" providerId="ADAL" clId="{5504BC41-0867-4C16-89B6-795A2295172A}" dt="2026-06-27T18:54:27.189" v="2531" actId="47"/>
        <pc:sldMkLst>
          <pc:docMk/>
          <pc:sldMk cId="3246349251" sldId="277"/>
        </pc:sldMkLst>
        <pc:picChg chg="del">
          <ac:chgData name="Mrs A Bolster-Woods" userId="160b2bde-a266-417e-a29f-e121be0e6e63" providerId="ADAL" clId="{5504BC41-0867-4C16-89B6-795A2295172A}" dt="2026-06-27T18:50:08.390" v="2444" actId="478"/>
          <ac:picMkLst>
            <pc:docMk/>
            <pc:sldMk cId="3246349251" sldId="277"/>
            <ac:picMk id="13" creationId="{00000000-0000-0000-0000-000000000000}"/>
          </ac:picMkLst>
        </pc:picChg>
        <pc:picChg chg="del">
          <ac:chgData name="Mrs A Bolster-Woods" userId="160b2bde-a266-417e-a29f-e121be0e6e63" providerId="ADAL" clId="{5504BC41-0867-4C16-89B6-795A2295172A}" dt="2026-06-27T18:50:23.781" v="2448" actId="478"/>
          <ac:picMkLst>
            <pc:docMk/>
            <pc:sldMk cId="3246349251" sldId="277"/>
            <ac:picMk id="19" creationId="{00000000-0000-0000-0000-000000000000}"/>
          </ac:picMkLst>
        </pc:picChg>
      </pc:sldChg>
      <pc:sldChg chg="addSp delSp modSp add mod">
        <pc:chgData name="Mrs A Bolster-Woods" userId="160b2bde-a266-417e-a29f-e121be0e6e63" providerId="ADAL" clId="{5504BC41-0867-4C16-89B6-795A2295172A}" dt="2026-06-27T19:04:08.888" v="2684" actId="164"/>
        <pc:sldMkLst>
          <pc:docMk/>
          <pc:sldMk cId="607912274" sldId="278"/>
        </pc:sldMkLst>
        <pc:spChg chg="add mod">
          <ac:chgData name="Mrs A Bolster-Woods" userId="160b2bde-a266-417e-a29f-e121be0e6e63" providerId="ADAL" clId="{5504BC41-0867-4C16-89B6-795A2295172A}" dt="2026-06-27T19:04:08.888" v="2684" actId="164"/>
          <ac:spMkLst>
            <pc:docMk/>
            <pc:sldMk cId="607912274" sldId="278"/>
            <ac:spMk id="7" creationId="{ED0D0E38-DCE3-4528-89B3-7C02A55337C5}"/>
          </ac:spMkLst>
        </pc:spChg>
        <pc:spChg chg="add mod">
          <ac:chgData name="Mrs A Bolster-Woods" userId="160b2bde-a266-417e-a29f-e121be0e6e63" providerId="ADAL" clId="{5504BC41-0867-4C16-89B6-795A2295172A}" dt="2026-06-27T19:04:08.888" v="2684" actId="164"/>
          <ac:spMkLst>
            <pc:docMk/>
            <pc:sldMk cId="607912274" sldId="278"/>
            <ac:spMk id="9" creationId="{08EF8DCC-A257-4E99-92C0-50F34D30006F}"/>
          </ac:spMkLst>
        </pc:spChg>
        <pc:spChg chg="add mod">
          <ac:chgData name="Mrs A Bolster-Woods" userId="160b2bde-a266-417e-a29f-e121be0e6e63" providerId="ADAL" clId="{5504BC41-0867-4C16-89B6-795A2295172A}" dt="2026-06-27T19:04:08.888" v="2684" actId="164"/>
          <ac:spMkLst>
            <pc:docMk/>
            <pc:sldMk cId="607912274" sldId="278"/>
            <ac:spMk id="12" creationId="{5F0B66B4-AB35-4073-9318-D2B0ED648081}"/>
          </ac:spMkLst>
        </pc:spChg>
        <pc:spChg chg="add mod">
          <ac:chgData name="Mrs A Bolster-Woods" userId="160b2bde-a266-417e-a29f-e121be0e6e63" providerId="ADAL" clId="{5504BC41-0867-4C16-89B6-795A2295172A}" dt="2026-06-27T19:04:08.888" v="2684" actId="164"/>
          <ac:spMkLst>
            <pc:docMk/>
            <pc:sldMk cId="607912274" sldId="278"/>
            <ac:spMk id="13" creationId="{1209B1A4-8BBC-40B7-A35B-26992D2B1D96}"/>
          </ac:spMkLst>
        </pc:spChg>
        <pc:spChg chg="del">
          <ac:chgData name="Mrs A Bolster-Woods" userId="160b2bde-a266-417e-a29f-e121be0e6e63" providerId="ADAL" clId="{5504BC41-0867-4C16-89B6-795A2295172A}" dt="2026-06-27T18:45:36.189" v="2344" actId="478"/>
          <ac:spMkLst>
            <pc:docMk/>
            <pc:sldMk cId="607912274" sldId="278"/>
            <ac:spMk id="14" creationId="{9E6B5A39-700D-4D8B-963E-A535B272FFF9}"/>
          </ac:spMkLst>
        </pc:spChg>
        <pc:spChg chg="del">
          <ac:chgData name="Mrs A Bolster-Woods" userId="160b2bde-a266-417e-a29f-e121be0e6e63" providerId="ADAL" clId="{5504BC41-0867-4C16-89B6-795A2295172A}" dt="2026-06-27T18:45:36.189" v="2344" actId="478"/>
          <ac:spMkLst>
            <pc:docMk/>
            <pc:sldMk cId="607912274" sldId="278"/>
            <ac:spMk id="15" creationId="{FA7E1415-360B-44FE-B770-3CC76632E33E}"/>
          </ac:spMkLst>
        </pc:spChg>
        <pc:spChg chg="add mod">
          <ac:chgData name="Mrs A Bolster-Woods" userId="160b2bde-a266-417e-a29f-e121be0e6e63" providerId="ADAL" clId="{5504BC41-0867-4C16-89B6-795A2295172A}" dt="2026-06-27T19:04:08.888" v="2684" actId="164"/>
          <ac:spMkLst>
            <pc:docMk/>
            <pc:sldMk cId="607912274" sldId="278"/>
            <ac:spMk id="16" creationId="{020F3DDF-C65C-4748-B1F5-C0AFD0292331}"/>
          </ac:spMkLst>
        </pc:spChg>
        <pc:spChg chg="add mod">
          <ac:chgData name="Mrs A Bolster-Woods" userId="160b2bde-a266-417e-a29f-e121be0e6e63" providerId="ADAL" clId="{5504BC41-0867-4C16-89B6-795A2295172A}" dt="2026-06-27T19:04:08.888" v="2684" actId="164"/>
          <ac:spMkLst>
            <pc:docMk/>
            <pc:sldMk cId="607912274" sldId="278"/>
            <ac:spMk id="17" creationId="{E086CFEC-7AAE-460B-AC3F-72D99BCF8B59}"/>
          </ac:spMkLst>
        </pc:spChg>
        <pc:spChg chg="del">
          <ac:chgData name="Mrs A Bolster-Woods" userId="160b2bde-a266-417e-a29f-e121be0e6e63" providerId="ADAL" clId="{5504BC41-0867-4C16-89B6-795A2295172A}" dt="2026-06-27T18:45:36.189" v="2344" actId="478"/>
          <ac:spMkLst>
            <pc:docMk/>
            <pc:sldMk cId="607912274" sldId="278"/>
            <ac:spMk id="26" creationId="{2A190BEB-03EA-4288-A62A-7C9C47A8B64A}"/>
          </ac:spMkLst>
        </pc:spChg>
        <pc:grpChg chg="add mod">
          <ac:chgData name="Mrs A Bolster-Woods" userId="160b2bde-a266-417e-a29f-e121be0e6e63" providerId="ADAL" clId="{5504BC41-0867-4C16-89B6-795A2295172A}" dt="2026-06-27T19:04:08.888" v="2684" actId="164"/>
          <ac:grpSpMkLst>
            <pc:docMk/>
            <pc:sldMk cId="607912274" sldId="278"/>
            <ac:grpSpMk id="5" creationId="{08A2E576-DFE7-49C2-A460-9DF519A07635}"/>
          </ac:grpSpMkLst>
        </pc:grpChg>
        <pc:picChg chg="add mod">
          <ac:chgData name="Mrs A Bolster-Woods" userId="160b2bde-a266-417e-a29f-e121be0e6e63" providerId="ADAL" clId="{5504BC41-0867-4C16-89B6-795A2295172A}" dt="2026-06-27T19:04:08.888" v="2684" actId="164"/>
          <ac:picMkLst>
            <pc:docMk/>
            <pc:sldMk cId="607912274" sldId="278"/>
            <ac:picMk id="18" creationId="{D244AD11-4542-4318-9D06-5EFCD5C74C8A}"/>
          </ac:picMkLst>
        </pc:picChg>
        <pc:picChg chg="add mod">
          <ac:chgData name="Mrs A Bolster-Woods" userId="160b2bde-a266-417e-a29f-e121be0e6e63" providerId="ADAL" clId="{5504BC41-0867-4C16-89B6-795A2295172A}" dt="2026-06-27T19:04:08.888" v="2684" actId="164"/>
          <ac:picMkLst>
            <pc:docMk/>
            <pc:sldMk cId="607912274" sldId="278"/>
            <ac:picMk id="19" creationId="{FDCE4F50-39D0-4D65-8DD5-BD225897B829}"/>
          </ac:picMkLst>
        </pc:picChg>
        <pc:picChg chg="add mod">
          <ac:chgData name="Mrs A Bolster-Woods" userId="160b2bde-a266-417e-a29f-e121be0e6e63" providerId="ADAL" clId="{5504BC41-0867-4C16-89B6-795A2295172A}" dt="2026-06-27T19:04:08.888" v="2684" actId="164"/>
          <ac:picMkLst>
            <pc:docMk/>
            <pc:sldMk cId="607912274" sldId="278"/>
            <ac:picMk id="20" creationId="{D6D9AB45-CF2D-4463-94A2-73A2FFECAE42}"/>
          </ac:picMkLst>
        </pc:picChg>
        <pc:picChg chg="add mod">
          <ac:chgData name="Mrs A Bolster-Woods" userId="160b2bde-a266-417e-a29f-e121be0e6e63" providerId="ADAL" clId="{5504BC41-0867-4C16-89B6-795A2295172A}" dt="2026-06-27T19:04:08.888" v="2684" actId="164"/>
          <ac:picMkLst>
            <pc:docMk/>
            <pc:sldMk cId="607912274" sldId="278"/>
            <ac:picMk id="21" creationId="{70E0A8FF-E9A8-4A9C-A352-23EC154A208B}"/>
          </ac:picMkLst>
        </pc:picChg>
        <pc:picChg chg="add mod">
          <ac:chgData name="Mrs A Bolster-Woods" userId="160b2bde-a266-417e-a29f-e121be0e6e63" providerId="ADAL" clId="{5504BC41-0867-4C16-89B6-795A2295172A}" dt="2026-06-27T19:04:08.888" v="2684" actId="164"/>
          <ac:picMkLst>
            <pc:docMk/>
            <pc:sldMk cId="607912274" sldId="278"/>
            <ac:picMk id="9218" creationId="{3F09B42E-5A05-4C0D-8DB7-28B5F4941911}"/>
          </ac:picMkLst>
        </pc:picChg>
        <pc:picChg chg="add mod">
          <ac:chgData name="Mrs A Bolster-Woods" userId="160b2bde-a266-417e-a29f-e121be0e6e63" providerId="ADAL" clId="{5504BC41-0867-4C16-89B6-795A2295172A}" dt="2026-06-27T19:04:08.888" v="2684" actId="164"/>
          <ac:picMkLst>
            <pc:docMk/>
            <pc:sldMk cId="607912274" sldId="278"/>
            <ac:picMk id="9220" creationId="{07178E17-C659-4274-A63E-C7EB7E003DF9}"/>
          </ac:picMkLst>
        </pc:picChg>
        <pc:picChg chg="add mod">
          <ac:chgData name="Mrs A Bolster-Woods" userId="160b2bde-a266-417e-a29f-e121be0e6e63" providerId="ADAL" clId="{5504BC41-0867-4C16-89B6-795A2295172A}" dt="2026-06-27T19:04:08.888" v="2684" actId="164"/>
          <ac:picMkLst>
            <pc:docMk/>
            <pc:sldMk cId="607912274" sldId="278"/>
            <ac:picMk id="9222" creationId="{A48BBA68-5C6D-4C97-B8E0-754D9A29A7F7}"/>
          </ac:picMkLst>
        </pc:picChg>
        <pc:picChg chg="add mod">
          <ac:chgData name="Mrs A Bolster-Woods" userId="160b2bde-a266-417e-a29f-e121be0e6e63" providerId="ADAL" clId="{5504BC41-0867-4C16-89B6-795A2295172A}" dt="2026-06-27T19:04:08.888" v="2684" actId="164"/>
          <ac:picMkLst>
            <pc:docMk/>
            <pc:sldMk cId="607912274" sldId="278"/>
            <ac:picMk id="9224" creationId="{AFCE3E3C-937E-4358-83F8-A2138EC3A39B}"/>
          </ac:picMkLst>
        </pc:picChg>
      </pc:sldChg>
      <pc:sldChg chg="addSp delSp modSp add mod ord">
        <pc:chgData name="Mrs A Bolster-Woods" userId="160b2bde-a266-417e-a29f-e121be0e6e63" providerId="ADAL" clId="{5504BC41-0867-4C16-89B6-795A2295172A}" dt="2026-06-27T21:32:24.012" v="3233" actId="113"/>
        <pc:sldMkLst>
          <pc:docMk/>
          <pc:sldMk cId="656512999" sldId="279"/>
        </pc:sldMkLst>
        <pc:spChg chg="del mod">
          <ac:chgData name="Mrs A Bolster-Woods" userId="160b2bde-a266-417e-a29f-e121be0e6e63" providerId="ADAL" clId="{5504BC41-0867-4C16-89B6-795A2295172A}" dt="2026-06-27T21:23:53.788" v="3107" actId="478"/>
          <ac:spMkLst>
            <pc:docMk/>
            <pc:sldMk cId="656512999" sldId="279"/>
            <ac:spMk id="3" creationId="{00000000-0000-0000-0000-000000000000}"/>
          </ac:spMkLst>
        </pc:spChg>
        <pc:spChg chg="del mod">
          <ac:chgData name="Mrs A Bolster-Woods" userId="160b2bde-a266-417e-a29f-e121be0e6e63" providerId="ADAL" clId="{5504BC41-0867-4C16-89B6-795A2295172A}" dt="2026-06-27T21:23:53.788" v="3107" actId="478"/>
          <ac:spMkLst>
            <pc:docMk/>
            <pc:sldMk cId="656512999" sldId="279"/>
            <ac:spMk id="4" creationId="{00000000-0000-0000-0000-000000000000}"/>
          </ac:spMkLst>
        </pc:spChg>
        <pc:spChg chg="del mod">
          <ac:chgData name="Mrs A Bolster-Woods" userId="160b2bde-a266-417e-a29f-e121be0e6e63" providerId="ADAL" clId="{5504BC41-0867-4C16-89B6-795A2295172A}" dt="2026-06-27T21:23:53.788" v="3107" actId="478"/>
          <ac:spMkLst>
            <pc:docMk/>
            <pc:sldMk cId="656512999" sldId="279"/>
            <ac:spMk id="5" creationId="{00000000-0000-0000-0000-000000000000}"/>
          </ac:spMkLst>
        </pc:spChg>
        <pc:spChg chg="del mod">
          <ac:chgData name="Mrs A Bolster-Woods" userId="160b2bde-a266-417e-a29f-e121be0e6e63" providerId="ADAL" clId="{5504BC41-0867-4C16-89B6-795A2295172A}" dt="2026-06-27T21:25:19.413" v="3134" actId="478"/>
          <ac:spMkLst>
            <pc:docMk/>
            <pc:sldMk cId="656512999" sldId="279"/>
            <ac:spMk id="6" creationId="{00000000-0000-0000-0000-000000000000}"/>
          </ac:spMkLst>
        </pc:spChg>
        <pc:spChg chg="del mod">
          <ac:chgData name="Mrs A Bolster-Woods" userId="160b2bde-a266-417e-a29f-e121be0e6e63" providerId="ADAL" clId="{5504BC41-0867-4C16-89B6-795A2295172A}" dt="2026-06-27T21:25:19.413" v="3134" actId="478"/>
          <ac:spMkLst>
            <pc:docMk/>
            <pc:sldMk cId="656512999" sldId="279"/>
            <ac:spMk id="8" creationId="{00000000-0000-0000-0000-000000000000}"/>
          </ac:spMkLst>
        </pc:spChg>
        <pc:spChg chg="del mod">
          <ac:chgData name="Mrs A Bolster-Woods" userId="160b2bde-a266-417e-a29f-e121be0e6e63" providerId="ADAL" clId="{5504BC41-0867-4C16-89B6-795A2295172A}" dt="2026-06-27T21:25:19.413" v="3134" actId="478"/>
          <ac:spMkLst>
            <pc:docMk/>
            <pc:sldMk cId="656512999" sldId="279"/>
            <ac:spMk id="10" creationId="{00000000-0000-0000-0000-000000000000}"/>
          </ac:spMkLst>
        </pc:spChg>
        <pc:spChg chg="del mod">
          <ac:chgData name="Mrs A Bolster-Woods" userId="160b2bde-a266-417e-a29f-e121be0e6e63" providerId="ADAL" clId="{5504BC41-0867-4C16-89B6-795A2295172A}" dt="2026-06-27T21:25:24.380" v="3135" actId="478"/>
          <ac:spMkLst>
            <pc:docMk/>
            <pc:sldMk cId="656512999" sldId="279"/>
            <ac:spMk id="11" creationId="{00000000-0000-0000-0000-000000000000}"/>
          </ac:spMkLst>
        </pc:spChg>
        <pc:spChg chg="del mod">
          <ac:chgData name="Mrs A Bolster-Woods" userId="160b2bde-a266-417e-a29f-e121be0e6e63" providerId="ADAL" clId="{5504BC41-0867-4C16-89B6-795A2295172A}" dt="2026-06-27T21:25:24.380" v="3135" actId="478"/>
          <ac:spMkLst>
            <pc:docMk/>
            <pc:sldMk cId="656512999" sldId="279"/>
            <ac:spMk id="12" creationId="{00000000-0000-0000-0000-000000000000}"/>
          </ac:spMkLst>
        </pc:spChg>
        <pc:spChg chg="del mod">
          <ac:chgData name="Mrs A Bolster-Woods" userId="160b2bde-a266-417e-a29f-e121be0e6e63" providerId="ADAL" clId="{5504BC41-0867-4C16-89B6-795A2295172A}" dt="2026-06-27T21:25:26.507" v="3136" actId="478"/>
          <ac:spMkLst>
            <pc:docMk/>
            <pc:sldMk cId="656512999" sldId="279"/>
            <ac:spMk id="13" creationId="{00000000-0000-0000-0000-000000000000}"/>
          </ac:spMkLst>
        </pc:spChg>
        <pc:spChg chg="del mod">
          <ac:chgData name="Mrs A Bolster-Woods" userId="160b2bde-a266-417e-a29f-e121be0e6e63" providerId="ADAL" clId="{5504BC41-0867-4C16-89B6-795A2295172A}" dt="2026-06-27T21:25:35.196" v="3139" actId="478"/>
          <ac:spMkLst>
            <pc:docMk/>
            <pc:sldMk cId="656512999" sldId="279"/>
            <ac:spMk id="14" creationId="{00000000-0000-0000-0000-000000000000}"/>
          </ac:spMkLst>
        </pc:spChg>
        <pc:spChg chg="del mod">
          <ac:chgData name="Mrs A Bolster-Woods" userId="160b2bde-a266-417e-a29f-e121be0e6e63" providerId="ADAL" clId="{5504BC41-0867-4C16-89B6-795A2295172A}" dt="2026-06-27T21:25:35.196" v="3139" actId="478"/>
          <ac:spMkLst>
            <pc:docMk/>
            <pc:sldMk cId="656512999" sldId="279"/>
            <ac:spMk id="15" creationId="{00000000-0000-0000-0000-000000000000}"/>
          </ac:spMkLst>
        </pc:spChg>
        <pc:spChg chg="add mod">
          <ac:chgData name="Mrs A Bolster-Woods" userId="160b2bde-a266-417e-a29f-e121be0e6e63" providerId="ADAL" clId="{5504BC41-0867-4C16-89B6-795A2295172A}" dt="2026-06-27T21:28:18.758" v="3183" actId="1076"/>
          <ac:spMkLst>
            <pc:docMk/>
            <pc:sldMk cId="656512999" sldId="279"/>
            <ac:spMk id="18" creationId="{1F71744A-92C9-4936-8475-D296A8703F4D}"/>
          </ac:spMkLst>
        </pc:spChg>
        <pc:spChg chg="add mod">
          <ac:chgData name="Mrs A Bolster-Woods" userId="160b2bde-a266-417e-a29f-e121be0e6e63" providerId="ADAL" clId="{5504BC41-0867-4C16-89B6-795A2295172A}" dt="2026-06-27T21:22:16.634" v="3034" actId="6549"/>
          <ac:spMkLst>
            <pc:docMk/>
            <pc:sldMk cId="656512999" sldId="279"/>
            <ac:spMk id="20" creationId="{7438EA57-2313-4A11-9549-A70A2E4EFCF7}"/>
          </ac:spMkLst>
        </pc:spChg>
        <pc:spChg chg="add mod">
          <ac:chgData name="Mrs A Bolster-Woods" userId="160b2bde-a266-417e-a29f-e121be0e6e63" providerId="ADAL" clId="{5504BC41-0867-4C16-89B6-795A2295172A}" dt="2026-06-27T21:28:41.701" v="3192" actId="113"/>
          <ac:spMkLst>
            <pc:docMk/>
            <pc:sldMk cId="656512999" sldId="279"/>
            <ac:spMk id="22" creationId="{CD3200EF-2BFC-470F-A829-58B3D699787F}"/>
          </ac:spMkLst>
        </pc:spChg>
        <pc:spChg chg="add mod">
          <ac:chgData name="Mrs A Bolster-Woods" userId="160b2bde-a266-417e-a29f-e121be0e6e63" providerId="ADAL" clId="{5504BC41-0867-4C16-89B6-795A2295172A}" dt="2026-06-27T21:25:12.792" v="3133" actId="14100"/>
          <ac:spMkLst>
            <pc:docMk/>
            <pc:sldMk cId="656512999" sldId="279"/>
            <ac:spMk id="25" creationId="{9F3452F0-C43E-424E-901B-6A95924E39EE}"/>
          </ac:spMkLst>
        </pc:spChg>
        <pc:spChg chg="add mod">
          <ac:chgData name="Mrs A Bolster-Woods" userId="160b2bde-a266-417e-a29f-e121be0e6e63" providerId="ADAL" clId="{5504BC41-0867-4C16-89B6-795A2295172A}" dt="2026-06-27T21:22:46.971" v="3040" actId="14100"/>
          <ac:spMkLst>
            <pc:docMk/>
            <pc:sldMk cId="656512999" sldId="279"/>
            <ac:spMk id="27" creationId="{7BC2E2BF-E82A-4E99-9ED1-AE803F497A79}"/>
          </ac:spMkLst>
        </pc:spChg>
        <pc:spChg chg="add mod">
          <ac:chgData name="Mrs A Bolster-Woods" userId="160b2bde-a266-417e-a29f-e121be0e6e63" providerId="ADAL" clId="{5504BC41-0867-4C16-89B6-795A2295172A}" dt="2026-06-27T21:30:48.509" v="3214" actId="14100"/>
          <ac:spMkLst>
            <pc:docMk/>
            <pc:sldMk cId="656512999" sldId="279"/>
            <ac:spMk id="29" creationId="{9B925AF8-60C3-488C-9A0A-E65E3AB98F27}"/>
          </ac:spMkLst>
        </pc:spChg>
        <pc:spChg chg="add mod">
          <ac:chgData name="Mrs A Bolster-Woods" userId="160b2bde-a266-417e-a29f-e121be0e6e63" providerId="ADAL" clId="{5504BC41-0867-4C16-89B6-795A2295172A}" dt="2026-06-27T21:32:24.012" v="3233" actId="113"/>
          <ac:spMkLst>
            <pc:docMk/>
            <pc:sldMk cId="656512999" sldId="279"/>
            <ac:spMk id="30" creationId="{550C4D0B-D39E-4EB3-A335-B4FAFACFEFC2}"/>
          </ac:spMkLst>
        </pc:spChg>
        <pc:spChg chg="add del mod">
          <ac:chgData name="Mrs A Bolster-Woods" userId="160b2bde-a266-417e-a29f-e121be0e6e63" providerId="ADAL" clId="{5504BC41-0867-4C16-89B6-795A2295172A}" dt="2026-06-27T21:30:21.807" v="3200" actId="478"/>
          <ac:spMkLst>
            <pc:docMk/>
            <pc:sldMk cId="656512999" sldId="279"/>
            <ac:spMk id="32" creationId="{31D0C057-0B7C-433E-8CD5-F0A891B1FE2B}"/>
          </ac:spMkLst>
        </pc:spChg>
        <pc:spChg chg="add mod">
          <ac:chgData name="Mrs A Bolster-Woods" userId="160b2bde-a266-417e-a29f-e121be0e6e63" providerId="ADAL" clId="{5504BC41-0867-4C16-89B6-795A2295172A}" dt="2026-06-27T21:30:58.736" v="3216" actId="14100"/>
          <ac:spMkLst>
            <pc:docMk/>
            <pc:sldMk cId="656512999" sldId="279"/>
            <ac:spMk id="34" creationId="{D8CC3A19-273A-4996-8D0F-2308152CC8DB}"/>
          </ac:spMkLst>
        </pc:spChg>
        <pc:spChg chg="add del mod">
          <ac:chgData name="Mrs A Bolster-Woods" userId="160b2bde-a266-417e-a29f-e121be0e6e63" providerId="ADAL" clId="{5504BC41-0867-4C16-89B6-795A2295172A}" dt="2026-06-27T21:31:09.561" v="3220"/>
          <ac:spMkLst>
            <pc:docMk/>
            <pc:sldMk cId="656512999" sldId="279"/>
            <ac:spMk id="35" creationId="{BA54EB94-18E0-4300-B2E1-0094A113A884}"/>
          </ac:spMkLst>
        </pc:spChg>
        <pc:spChg chg="add mod">
          <ac:chgData name="Mrs A Bolster-Woods" userId="160b2bde-a266-417e-a29f-e121be0e6e63" providerId="ADAL" clId="{5504BC41-0867-4C16-89B6-795A2295172A}" dt="2026-06-27T21:31:35.635" v="3226" actId="14100"/>
          <ac:spMkLst>
            <pc:docMk/>
            <pc:sldMk cId="656512999" sldId="279"/>
            <ac:spMk id="36" creationId="{696DE666-A38D-4C19-9759-349D1E752757}"/>
          </ac:spMkLst>
        </pc:spChg>
        <pc:spChg chg="add mod">
          <ac:chgData name="Mrs A Bolster-Woods" userId="160b2bde-a266-417e-a29f-e121be0e6e63" providerId="ADAL" clId="{5504BC41-0867-4C16-89B6-795A2295172A}" dt="2026-06-27T21:31:49.809" v="3230" actId="14100"/>
          <ac:spMkLst>
            <pc:docMk/>
            <pc:sldMk cId="656512999" sldId="279"/>
            <ac:spMk id="37" creationId="{AA5954DE-F427-4C40-8E53-C954EA21AE6F}"/>
          </ac:spMkLst>
        </pc:spChg>
        <pc:graphicFrameChg chg="add mod modGraphic">
          <ac:chgData name="Mrs A Bolster-Woods" userId="160b2bde-a266-417e-a29f-e121be0e6e63" providerId="ADAL" clId="{5504BC41-0867-4C16-89B6-795A2295172A}" dt="2026-06-27T21:22:31.250" v="3038" actId="1076"/>
          <ac:graphicFrameMkLst>
            <pc:docMk/>
            <pc:sldMk cId="656512999" sldId="279"/>
            <ac:graphicFrameMk id="23" creationId="{BA36408A-D911-4B90-B930-64EC9F7F7F96}"/>
          </ac:graphicFrameMkLst>
        </pc:graphicFrameChg>
        <pc:picChg chg="del mod">
          <ac:chgData name="Mrs A Bolster-Woods" userId="160b2bde-a266-417e-a29f-e121be0e6e63" providerId="ADAL" clId="{5504BC41-0867-4C16-89B6-795A2295172A}" dt="2026-06-27T21:27:26.391" v="3175" actId="478"/>
          <ac:picMkLst>
            <pc:docMk/>
            <pc:sldMk cId="656512999" sldId="279"/>
            <ac:picMk id="7" creationId="{00000000-0000-0000-0000-000000000000}"/>
          </ac:picMkLst>
        </pc:picChg>
        <pc:picChg chg="del mod">
          <ac:chgData name="Mrs A Bolster-Woods" userId="160b2bde-a266-417e-a29f-e121be0e6e63" providerId="ADAL" clId="{5504BC41-0867-4C16-89B6-795A2295172A}" dt="2026-06-27T21:25:19.413" v="3134" actId="478"/>
          <ac:picMkLst>
            <pc:docMk/>
            <pc:sldMk cId="656512999" sldId="279"/>
            <ac:picMk id="9" creationId="{00000000-0000-0000-0000-000000000000}"/>
          </ac:picMkLst>
        </pc:picChg>
        <pc:picChg chg="mod">
          <ac:chgData name="Mrs A Bolster-Woods" userId="160b2bde-a266-417e-a29f-e121be0e6e63" providerId="ADAL" clId="{5504BC41-0867-4C16-89B6-795A2295172A}" dt="2026-06-27T21:23:02.958" v="3042" actId="1076"/>
          <ac:picMkLst>
            <pc:docMk/>
            <pc:sldMk cId="656512999" sldId="279"/>
            <ac:picMk id="16" creationId="{00000000-0000-0000-0000-000000000000}"/>
          </ac:picMkLst>
        </pc:picChg>
        <pc:picChg chg="add mod">
          <ac:chgData name="Mrs A Bolster-Woods" userId="160b2bde-a266-417e-a29f-e121be0e6e63" providerId="ADAL" clId="{5504BC41-0867-4C16-89B6-795A2295172A}" dt="2026-06-27T21:30:51.698" v="3215" actId="14100"/>
          <ac:picMkLst>
            <pc:docMk/>
            <pc:sldMk cId="656512999" sldId="279"/>
            <ac:picMk id="10242" creationId="{05474B69-BCA3-48A0-B198-C49B484602ED}"/>
          </ac:picMkLst>
        </pc:picChg>
        <pc:picChg chg="add mod">
          <ac:chgData name="Mrs A Bolster-Woods" userId="160b2bde-a266-417e-a29f-e121be0e6e63" providerId="ADAL" clId="{5504BC41-0867-4C16-89B6-795A2295172A}" dt="2026-06-27T21:30:08.871" v="3197" actId="1076"/>
          <ac:picMkLst>
            <pc:docMk/>
            <pc:sldMk cId="656512999" sldId="279"/>
            <ac:picMk id="10244" creationId="{41CC1258-AB30-4F41-A88C-8800B9CDD997}"/>
          </ac:picMkLst>
        </pc:picChg>
      </pc:sldChg>
      <pc:sldChg chg="addSp delSp modSp add mod">
        <pc:chgData name="Mrs A Bolster-Woods" userId="160b2bde-a266-417e-a29f-e121be0e6e63" providerId="ADAL" clId="{5504BC41-0867-4C16-89B6-795A2295172A}" dt="2026-06-27T21:56:27.146" v="3729" actId="20577"/>
        <pc:sldMkLst>
          <pc:docMk/>
          <pc:sldMk cId="4163272870" sldId="280"/>
        </pc:sldMkLst>
        <pc:spChg chg="add mod">
          <ac:chgData name="Mrs A Bolster-Woods" userId="160b2bde-a266-417e-a29f-e121be0e6e63" providerId="ADAL" clId="{5504BC41-0867-4C16-89B6-795A2295172A}" dt="2026-06-27T21:52:24.713" v="3629" actId="14100"/>
          <ac:spMkLst>
            <pc:docMk/>
            <pc:sldMk cId="4163272870" sldId="280"/>
            <ac:spMk id="3" creationId="{C636DCB0-A2BD-4431-8E86-C423D1A5247F}"/>
          </ac:spMkLst>
        </pc:spChg>
        <pc:spChg chg="del">
          <ac:chgData name="Mrs A Bolster-Woods" userId="160b2bde-a266-417e-a29f-e121be0e6e63" providerId="ADAL" clId="{5504BC41-0867-4C16-89B6-795A2295172A}" dt="2026-06-27T21:36:01.891" v="3237" actId="478"/>
          <ac:spMkLst>
            <pc:docMk/>
            <pc:sldMk cId="4163272870" sldId="280"/>
            <ac:spMk id="4" creationId="{00000000-0000-0000-0000-000000000000}"/>
          </ac:spMkLst>
        </pc:spChg>
        <pc:spChg chg="del">
          <ac:chgData name="Mrs A Bolster-Woods" userId="160b2bde-a266-417e-a29f-e121be0e6e63" providerId="ADAL" clId="{5504BC41-0867-4C16-89B6-795A2295172A}" dt="2026-06-27T21:36:01.891" v="3237" actId="478"/>
          <ac:spMkLst>
            <pc:docMk/>
            <pc:sldMk cId="4163272870" sldId="280"/>
            <ac:spMk id="6" creationId="{00000000-0000-0000-0000-000000000000}"/>
          </ac:spMkLst>
        </pc:spChg>
        <pc:spChg chg="del">
          <ac:chgData name="Mrs A Bolster-Woods" userId="160b2bde-a266-417e-a29f-e121be0e6e63" providerId="ADAL" clId="{5504BC41-0867-4C16-89B6-795A2295172A}" dt="2026-06-27T21:36:01.891" v="3237" actId="478"/>
          <ac:spMkLst>
            <pc:docMk/>
            <pc:sldMk cId="4163272870" sldId="280"/>
            <ac:spMk id="8" creationId="{00000000-0000-0000-0000-000000000000}"/>
          </ac:spMkLst>
        </pc:spChg>
        <pc:spChg chg="del">
          <ac:chgData name="Mrs A Bolster-Woods" userId="160b2bde-a266-417e-a29f-e121be0e6e63" providerId="ADAL" clId="{5504BC41-0867-4C16-89B6-795A2295172A}" dt="2026-06-27T21:36:01.891" v="3237" actId="478"/>
          <ac:spMkLst>
            <pc:docMk/>
            <pc:sldMk cId="4163272870" sldId="280"/>
            <ac:spMk id="13" creationId="{00000000-0000-0000-0000-000000000000}"/>
          </ac:spMkLst>
        </pc:spChg>
        <pc:spChg chg="del">
          <ac:chgData name="Mrs A Bolster-Woods" userId="160b2bde-a266-417e-a29f-e121be0e6e63" providerId="ADAL" clId="{5504BC41-0867-4C16-89B6-795A2295172A}" dt="2026-06-27T21:36:01.891" v="3237" actId="478"/>
          <ac:spMkLst>
            <pc:docMk/>
            <pc:sldMk cId="4163272870" sldId="280"/>
            <ac:spMk id="14" creationId="{00000000-0000-0000-0000-000000000000}"/>
          </ac:spMkLst>
        </pc:spChg>
        <pc:spChg chg="del">
          <ac:chgData name="Mrs A Bolster-Woods" userId="160b2bde-a266-417e-a29f-e121be0e6e63" providerId="ADAL" clId="{5504BC41-0867-4C16-89B6-795A2295172A}" dt="2026-06-27T21:36:01.891" v="3237" actId="478"/>
          <ac:spMkLst>
            <pc:docMk/>
            <pc:sldMk cId="4163272870" sldId="280"/>
            <ac:spMk id="15" creationId="{00000000-0000-0000-0000-000000000000}"/>
          </ac:spMkLst>
        </pc:spChg>
        <pc:spChg chg="add mod">
          <ac:chgData name="Mrs A Bolster-Woods" userId="160b2bde-a266-417e-a29f-e121be0e6e63" providerId="ADAL" clId="{5504BC41-0867-4C16-89B6-795A2295172A}" dt="2026-06-27T21:52:29.489" v="3630" actId="1076"/>
          <ac:spMkLst>
            <pc:docMk/>
            <pc:sldMk cId="4163272870" sldId="280"/>
            <ac:spMk id="17" creationId="{8F927CB8-7908-44FA-B99F-077DB718D396}"/>
          </ac:spMkLst>
        </pc:spChg>
        <pc:spChg chg="add mod">
          <ac:chgData name="Mrs A Bolster-Woods" userId="160b2bde-a266-417e-a29f-e121be0e6e63" providerId="ADAL" clId="{5504BC41-0867-4C16-89B6-795A2295172A}" dt="2026-06-27T21:56:17.394" v="3727" actId="1076"/>
          <ac:spMkLst>
            <pc:docMk/>
            <pc:sldMk cId="4163272870" sldId="280"/>
            <ac:spMk id="18" creationId="{E2C18DB8-1FE9-41AE-8297-C500D5E381C4}"/>
          </ac:spMkLst>
        </pc:spChg>
        <pc:spChg chg="add del mod">
          <ac:chgData name="Mrs A Bolster-Woods" userId="160b2bde-a266-417e-a29f-e121be0e6e63" providerId="ADAL" clId="{5504BC41-0867-4C16-89B6-795A2295172A}" dt="2026-06-27T21:52:11.863" v="3627"/>
          <ac:spMkLst>
            <pc:docMk/>
            <pc:sldMk cId="4163272870" sldId="280"/>
            <ac:spMk id="20" creationId="{D342AAD9-EDCC-4994-84F2-A326B2A0185E}"/>
          </ac:spMkLst>
        </pc:spChg>
        <pc:spChg chg="add mod">
          <ac:chgData name="Mrs A Bolster-Woods" userId="160b2bde-a266-417e-a29f-e121be0e6e63" providerId="ADAL" clId="{5504BC41-0867-4C16-89B6-795A2295172A}" dt="2026-06-27T21:56:27.146" v="3729" actId="20577"/>
          <ac:spMkLst>
            <pc:docMk/>
            <pc:sldMk cId="4163272870" sldId="280"/>
            <ac:spMk id="21" creationId="{1C75093B-3D06-4B85-BF3F-A0F3DDCB6218}"/>
          </ac:spMkLst>
        </pc:spChg>
        <pc:spChg chg="add mod">
          <ac:chgData name="Mrs A Bolster-Woods" userId="160b2bde-a266-417e-a29f-e121be0e6e63" providerId="ADAL" clId="{5504BC41-0867-4C16-89B6-795A2295172A}" dt="2026-06-27T21:55:33.783" v="3698" actId="1076"/>
          <ac:spMkLst>
            <pc:docMk/>
            <pc:sldMk cId="4163272870" sldId="280"/>
            <ac:spMk id="27" creationId="{3351AF95-5D2E-46A2-B882-5856366F3351}"/>
          </ac:spMkLst>
        </pc:spChg>
        <pc:spChg chg="add mod">
          <ac:chgData name="Mrs A Bolster-Woods" userId="160b2bde-a266-417e-a29f-e121be0e6e63" providerId="ADAL" clId="{5504BC41-0867-4C16-89B6-795A2295172A}" dt="2026-06-27T21:55:12.427" v="3680" actId="14100"/>
          <ac:spMkLst>
            <pc:docMk/>
            <pc:sldMk cId="4163272870" sldId="280"/>
            <ac:spMk id="30" creationId="{7343024D-FDBF-4760-AE80-10E20C8CA723}"/>
          </ac:spMkLst>
        </pc:spChg>
        <pc:spChg chg="add mod">
          <ac:chgData name="Mrs A Bolster-Woods" userId="160b2bde-a266-417e-a29f-e121be0e6e63" providerId="ADAL" clId="{5504BC41-0867-4C16-89B6-795A2295172A}" dt="2026-06-27T21:55:44.775" v="3712" actId="1076"/>
          <ac:spMkLst>
            <pc:docMk/>
            <pc:sldMk cId="4163272870" sldId="280"/>
            <ac:spMk id="32" creationId="{48AB3882-057B-482C-8DB2-11F01A642B01}"/>
          </ac:spMkLst>
        </pc:spChg>
        <pc:spChg chg="add mod">
          <ac:chgData name="Mrs A Bolster-Woods" userId="160b2bde-a266-417e-a29f-e121be0e6e63" providerId="ADAL" clId="{5504BC41-0867-4C16-89B6-795A2295172A}" dt="2026-06-27T21:56:05.257" v="3726" actId="1076"/>
          <ac:spMkLst>
            <pc:docMk/>
            <pc:sldMk cId="4163272870" sldId="280"/>
            <ac:spMk id="33" creationId="{462A0120-9332-4B23-96BB-B1FD4A788194}"/>
          </ac:spMkLst>
        </pc:spChg>
        <pc:picChg chg="del">
          <ac:chgData name="Mrs A Bolster-Woods" userId="160b2bde-a266-417e-a29f-e121be0e6e63" providerId="ADAL" clId="{5504BC41-0867-4C16-89B6-795A2295172A}" dt="2026-06-27T21:36:01.891" v="3237" actId="478"/>
          <ac:picMkLst>
            <pc:docMk/>
            <pc:sldMk cId="4163272870" sldId="280"/>
            <ac:picMk id="7" creationId="{F2411130-EFE6-43D7-9382-7008792E408D}"/>
          </ac:picMkLst>
        </pc:picChg>
        <pc:picChg chg="del">
          <ac:chgData name="Mrs A Bolster-Woods" userId="160b2bde-a266-417e-a29f-e121be0e6e63" providerId="ADAL" clId="{5504BC41-0867-4C16-89B6-795A2295172A}" dt="2026-06-27T21:36:01.891" v="3237" actId="478"/>
          <ac:picMkLst>
            <pc:docMk/>
            <pc:sldMk cId="4163272870" sldId="280"/>
            <ac:picMk id="9" creationId="{B87A3F01-E73E-4CFC-9806-EE1FF787CC6F}"/>
          </ac:picMkLst>
        </pc:picChg>
        <pc:picChg chg="del">
          <ac:chgData name="Mrs A Bolster-Woods" userId="160b2bde-a266-417e-a29f-e121be0e6e63" providerId="ADAL" clId="{5504BC41-0867-4C16-89B6-795A2295172A}" dt="2026-06-27T21:36:01.891" v="3237" actId="478"/>
          <ac:picMkLst>
            <pc:docMk/>
            <pc:sldMk cId="4163272870" sldId="280"/>
            <ac:picMk id="10" creationId="{00000000-0000-0000-0000-000000000000}"/>
          </ac:picMkLst>
        </pc:picChg>
        <pc:picChg chg="del">
          <ac:chgData name="Mrs A Bolster-Woods" userId="160b2bde-a266-417e-a29f-e121be0e6e63" providerId="ADAL" clId="{5504BC41-0867-4C16-89B6-795A2295172A}" dt="2026-06-27T21:36:01.891" v="3237" actId="478"/>
          <ac:picMkLst>
            <pc:docMk/>
            <pc:sldMk cId="4163272870" sldId="280"/>
            <ac:picMk id="11" creationId="{00000000-0000-0000-0000-000000000000}"/>
          </ac:picMkLst>
        </pc:picChg>
        <pc:picChg chg="del">
          <ac:chgData name="Mrs A Bolster-Woods" userId="160b2bde-a266-417e-a29f-e121be0e6e63" providerId="ADAL" clId="{5504BC41-0867-4C16-89B6-795A2295172A}" dt="2026-06-27T21:36:01.891" v="3237" actId="478"/>
          <ac:picMkLst>
            <pc:docMk/>
            <pc:sldMk cId="4163272870" sldId="280"/>
            <ac:picMk id="12" creationId="{00000000-0000-0000-0000-000000000000}"/>
          </ac:picMkLst>
        </pc:picChg>
        <pc:picChg chg="add mod">
          <ac:chgData name="Mrs A Bolster-Woods" userId="160b2bde-a266-417e-a29f-e121be0e6e63" providerId="ADAL" clId="{5504BC41-0867-4C16-89B6-795A2295172A}" dt="2026-06-27T21:51:15.721" v="3612" actId="1076"/>
          <ac:picMkLst>
            <pc:docMk/>
            <pc:sldMk cId="4163272870" sldId="280"/>
            <ac:picMk id="22" creationId="{89D075D3-3BA2-4AD3-910E-63CBF9722B91}"/>
          </ac:picMkLst>
        </pc:picChg>
        <pc:picChg chg="add del mod">
          <ac:chgData name="Mrs A Bolster-Woods" userId="160b2bde-a266-417e-a29f-e121be0e6e63" providerId="ADAL" clId="{5504BC41-0867-4C16-89B6-795A2295172A}" dt="2026-06-27T21:54:50.462" v="3676" actId="478"/>
          <ac:picMkLst>
            <pc:docMk/>
            <pc:sldMk cId="4163272870" sldId="280"/>
            <ac:picMk id="23" creationId="{23EF4D95-B5A3-437A-8045-16DAD3EDBF9E}"/>
          </ac:picMkLst>
        </pc:picChg>
        <pc:picChg chg="add del mod">
          <ac:chgData name="Mrs A Bolster-Woods" userId="160b2bde-a266-417e-a29f-e121be0e6e63" providerId="ADAL" clId="{5504BC41-0867-4C16-89B6-795A2295172A}" dt="2026-06-27T21:53:52.932" v="3659" actId="478"/>
          <ac:picMkLst>
            <pc:docMk/>
            <pc:sldMk cId="4163272870" sldId="280"/>
            <ac:picMk id="24" creationId="{919AFB17-65C7-4F39-9026-2B72735BFF81}"/>
          </ac:picMkLst>
        </pc:picChg>
        <pc:picChg chg="add del mod">
          <ac:chgData name="Mrs A Bolster-Woods" userId="160b2bde-a266-417e-a29f-e121be0e6e63" providerId="ADAL" clId="{5504BC41-0867-4C16-89B6-795A2295172A}" dt="2026-06-27T21:53:52.932" v="3659" actId="478"/>
          <ac:picMkLst>
            <pc:docMk/>
            <pc:sldMk cId="4163272870" sldId="280"/>
            <ac:picMk id="25" creationId="{93E94604-DD09-4ABA-AB6A-5F0BE9296E5E}"/>
          </ac:picMkLst>
        </pc:picChg>
        <pc:picChg chg="add del mod">
          <ac:chgData name="Mrs A Bolster-Woods" userId="160b2bde-a266-417e-a29f-e121be0e6e63" providerId="ADAL" clId="{5504BC41-0867-4C16-89B6-795A2295172A}" dt="2026-06-27T21:53:52.932" v="3659" actId="478"/>
          <ac:picMkLst>
            <pc:docMk/>
            <pc:sldMk cId="4163272870" sldId="280"/>
            <ac:picMk id="26" creationId="{202B176E-671F-4F91-85F9-C7582F4AF5D6}"/>
          </ac:picMkLst>
        </pc:picChg>
        <pc:picChg chg="add mod">
          <ac:chgData name="Mrs A Bolster-Woods" userId="160b2bde-a266-417e-a29f-e121be0e6e63" providerId="ADAL" clId="{5504BC41-0867-4C16-89B6-795A2295172A}" dt="2026-06-27T21:54:44.667" v="3674" actId="1076"/>
          <ac:picMkLst>
            <pc:docMk/>
            <pc:sldMk cId="4163272870" sldId="280"/>
            <ac:picMk id="12290" creationId="{92FD7899-9241-4FF5-91DD-5884AE37FE9C}"/>
          </ac:picMkLst>
        </pc:picChg>
        <pc:picChg chg="add mod">
          <ac:chgData name="Mrs A Bolster-Woods" userId="160b2bde-a266-417e-a29f-e121be0e6e63" providerId="ADAL" clId="{5504BC41-0867-4C16-89B6-795A2295172A}" dt="2026-06-27T21:54:42.062" v="3673" actId="1076"/>
          <ac:picMkLst>
            <pc:docMk/>
            <pc:sldMk cId="4163272870" sldId="280"/>
            <ac:picMk id="12292" creationId="{CD5CFDC8-F9AB-44A1-BC68-C76362D406E5}"/>
          </ac:picMkLst>
        </pc:picChg>
        <pc:picChg chg="add mod">
          <ac:chgData name="Mrs A Bolster-Woods" userId="160b2bde-a266-417e-a29f-e121be0e6e63" providerId="ADAL" clId="{5504BC41-0867-4C16-89B6-795A2295172A}" dt="2026-06-27T21:54:55.077" v="3677" actId="1076"/>
          <ac:picMkLst>
            <pc:docMk/>
            <pc:sldMk cId="4163272870" sldId="280"/>
            <ac:picMk id="12294" creationId="{1C0DF40E-5185-4A06-B314-268D4BA0714F}"/>
          </ac:picMkLst>
        </pc:picChg>
      </pc:sldChg>
      <pc:sldChg chg="addSp delSp modSp add mod">
        <pc:chgData name="Mrs A Bolster-Woods" userId="160b2bde-a266-417e-a29f-e121be0e6e63" providerId="ADAL" clId="{5504BC41-0867-4C16-89B6-795A2295172A}" dt="2026-06-27T21:57:47.349" v="3747" actId="14100"/>
        <pc:sldMkLst>
          <pc:docMk/>
          <pc:sldMk cId="312414574" sldId="281"/>
        </pc:sldMkLst>
        <pc:spChg chg="mod">
          <ac:chgData name="Mrs A Bolster-Woods" userId="160b2bde-a266-417e-a29f-e121be0e6e63" providerId="ADAL" clId="{5504BC41-0867-4C16-89B6-795A2295172A}" dt="2026-06-27T21:41:51" v="3367" actId="14100"/>
          <ac:spMkLst>
            <pc:docMk/>
            <pc:sldMk cId="312414574" sldId="281"/>
            <ac:spMk id="3" creationId="{C636DCB0-A2BD-4431-8E86-C423D1A5247F}"/>
          </ac:spMkLst>
        </pc:spChg>
        <pc:spChg chg="add mod">
          <ac:chgData name="Mrs A Bolster-Woods" userId="160b2bde-a266-417e-a29f-e121be0e6e63" providerId="ADAL" clId="{5504BC41-0867-4C16-89B6-795A2295172A}" dt="2026-06-27T21:57:27.774" v="3746" actId="5793"/>
          <ac:spMkLst>
            <pc:docMk/>
            <pc:sldMk cId="312414574" sldId="281"/>
            <ac:spMk id="8" creationId="{9FE04C58-087E-4281-A4CB-4E5638D63166}"/>
          </ac:spMkLst>
        </pc:spChg>
        <pc:spChg chg="add mod">
          <ac:chgData name="Mrs A Bolster-Woods" userId="160b2bde-a266-417e-a29f-e121be0e6e63" providerId="ADAL" clId="{5504BC41-0867-4C16-89B6-795A2295172A}" dt="2026-06-27T21:42:01.417" v="3370" actId="14100"/>
          <ac:spMkLst>
            <pc:docMk/>
            <pc:sldMk cId="312414574" sldId="281"/>
            <ac:spMk id="9" creationId="{6AF16A2C-CE3B-414A-8AA5-9297369D3AEB}"/>
          </ac:spMkLst>
        </pc:spChg>
        <pc:spChg chg="add mod">
          <ac:chgData name="Mrs A Bolster-Woods" userId="160b2bde-a266-417e-a29f-e121be0e6e63" providerId="ADAL" clId="{5504BC41-0867-4C16-89B6-795A2295172A}" dt="2026-06-27T21:43:06.481" v="3386" actId="14100"/>
          <ac:spMkLst>
            <pc:docMk/>
            <pc:sldMk cId="312414574" sldId="281"/>
            <ac:spMk id="11" creationId="{00F80005-0BE1-401C-9D17-0C19103D649A}"/>
          </ac:spMkLst>
        </pc:spChg>
        <pc:spChg chg="add mod">
          <ac:chgData name="Mrs A Bolster-Woods" userId="160b2bde-a266-417e-a29f-e121be0e6e63" providerId="ADAL" clId="{5504BC41-0867-4C16-89B6-795A2295172A}" dt="2026-06-27T21:57:47.349" v="3747" actId="14100"/>
          <ac:spMkLst>
            <pc:docMk/>
            <pc:sldMk cId="312414574" sldId="281"/>
            <ac:spMk id="13" creationId="{0ECA2BA4-6862-440F-A28F-963D4E455E35}"/>
          </ac:spMkLst>
        </pc:spChg>
        <pc:spChg chg="add mod">
          <ac:chgData name="Mrs A Bolster-Woods" userId="160b2bde-a266-417e-a29f-e121be0e6e63" providerId="ADAL" clId="{5504BC41-0867-4C16-89B6-795A2295172A}" dt="2026-06-27T21:46:16.598" v="3523" actId="14100"/>
          <ac:spMkLst>
            <pc:docMk/>
            <pc:sldMk cId="312414574" sldId="281"/>
            <ac:spMk id="14" creationId="{5DACC39B-5950-470A-9D53-2F670539B000}"/>
          </ac:spMkLst>
        </pc:spChg>
        <pc:spChg chg="add mod">
          <ac:chgData name="Mrs A Bolster-Woods" userId="160b2bde-a266-417e-a29f-e121be0e6e63" providerId="ADAL" clId="{5504BC41-0867-4C16-89B6-795A2295172A}" dt="2026-06-27T21:46:25.171" v="3526" actId="14100"/>
          <ac:spMkLst>
            <pc:docMk/>
            <pc:sldMk cId="312414574" sldId="281"/>
            <ac:spMk id="15" creationId="{41C5751A-300B-4839-9995-083276E3B28D}"/>
          </ac:spMkLst>
        </pc:spChg>
        <pc:spChg chg="mod">
          <ac:chgData name="Mrs A Bolster-Woods" userId="160b2bde-a266-417e-a29f-e121be0e6e63" providerId="ADAL" clId="{5504BC41-0867-4C16-89B6-795A2295172A}" dt="2026-06-27T21:46:01.665" v="3520" actId="14100"/>
          <ac:spMkLst>
            <pc:docMk/>
            <pc:sldMk cId="312414574" sldId="281"/>
            <ac:spMk id="17" creationId="{8F927CB8-7908-44FA-B99F-077DB718D396}"/>
          </ac:spMkLst>
        </pc:spChg>
        <pc:spChg chg="del">
          <ac:chgData name="Mrs A Bolster-Woods" userId="160b2bde-a266-417e-a29f-e121be0e6e63" providerId="ADAL" clId="{5504BC41-0867-4C16-89B6-795A2295172A}" dt="2026-06-27T21:40:09.901" v="3346" actId="478"/>
          <ac:spMkLst>
            <pc:docMk/>
            <pc:sldMk cId="312414574" sldId="281"/>
            <ac:spMk id="18" creationId="{E2C18DB8-1FE9-41AE-8297-C500D5E381C4}"/>
          </ac:spMkLst>
        </pc:spChg>
        <pc:spChg chg="del">
          <ac:chgData name="Mrs A Bolster-Woods" userId="160b2bde-a266-417e-a29f-e121be0e6e63" providerId="ADAL" clId="{5504BC41-0867-4C16-89B6-795A2295172A}" dt="2026-06-27T21:40:09.901" v="3346" actId="478"/>
          <ac:spMkLst>
            <pc:docMk/>
            <pc:sldMk cId="312414574" sldId="281"/>
            <ac:spMk id="20" creationId="{D342AAD9-EDCC-4994-84F2-A326B2A0185E}"/>
          </ac:spMkLst>
        </pc:spChg>
        <pc:spChg chg="add mod">
          <ac:chgData name="Mrs A Bolster-Woods" userId="160b2bde-a266-417e-a29f-e121be0e6e63" providerId="ADAL" clId="{5504BC41-0867-4C16-89B6-795A2295172A}" dt="2026-06-27T21:48:44.231" v="3552" actId="207"/>
          <ac:spMkLst>
            <pc:docMk/>
            <pc:sldMk cId="312414574" sldId="281"/>
            <ac:spMk id="21" creationId="{71349CAF-B8B6-4BB9-8D4C-EDBEFEFAA45A}"/>
          </ac:spMkLst>
        </pc:spChg>
        <pc:spChg chg="add mod">
          <ac:chgData name="Mrs A Bolster-Woods" userId="160b2bde-a266-417e-a29f-e121be0e6e63" providerId="ADAL" clId="{5504BC41-0867-4C16-89B6-795A2295172A}" dt="2026-06-27T21:49:11.279" v="3561" actId="20577"/>
          <ac:spMkLst>
            <pc:docMk/>
            <pc:sldMk cId="312414574" sldId="281"/>
            <ac:spMk id="22" creationId="{9EB956A0-FD09-40FF-91AF-E77CAF82ADC6}"/>
          </ac:spMkLst>
        </pc:spChg>
        <pc:picChg chg="add mod modCrop">
          <ac:chgData name="Mrs A Bolster-Woods" userId="160b2bde-a266-417e-a29f-e121be0e6e63" providerId="ADAL" clId="{5504BC41-0867-4C16-89B6-795A2295172A}" dt="2026-06-27T21:47:27.347" v="3537" actId="14100"/>
          <ac:picMkLst>
            <pc:docMk/>
            <pc:sldMk cId="312414574" sldId="281"/>
            <ac:picMk id="19" creationId="{3CC40D94-437E-4A8F-B9AA-28AAFC15BC54}"/>
          </ac:picMkLst>
        </pc:picChg>
        <pc:picChg chg="add del mod">
          <ac:chgData name="Mrs A Bolster-Woods" userId="160b2bde-a266-417e-a29f-e121be0e6e63" providerId="ADAL" clId="{5504BC41-0867-4C16-89B6-795A2295172A}" dt="2026-06-27T21:49:13.554" v="3562" actId="478"/>
          <ac:picMkLst>
            <pc:docMk/>
            <pc:sldMk cId="312414574" sldId="281"/>
            <ac:picMk id="23" creationId="{58DDA965-26FD-4EF2-A7E1-9650C65B9A8F}"/>
          </ac:picMkLst>
        </pc:picChg>
        <pc:picChg chg="add mod">
          <ac:chgData name="Mrs A Bolster-Woods" userId="160b2bde-a266-417e-a29f-e121be0e6e63" providerId="ADAL" clId="{5504BC41-0867-4C16-89B6-795A2295172A}" dt="2026-06-27T21:48:39.390" v="3551" actId="1076"/>
          <ac:picMkLst>
            <pc:docMk/>
            <pc:sldMk cId="312414574" sldId="281"/>
            <ac:picMk id="11266" creationId="{DA995BD2-6807-4BB0-B444-CCB033A56E9E}"/>
          </ac:picMkLst>
        </pc:picChg>
      </pc:sldChg>
      <pc:sldChg chg="addSp delSp modSp new mod">
        <pc:chgData name="Mrs A Bolster-Woods" userId="160b2bde-a266-417e-a29f-e121be0e6e63" providerId="ADAL" clId="{5504BC41-0867-4C16-89B6-795A2295172A}" dt="2026-06-28T10:47:53.836" v="4244"/>
        <pc:sldMkLst>
          <pc:docMk/>
          <pc:sldMk cId="1689039762" sldId="282"/>
        </pc:sldMkLst>
        <pc:spChg chg="add">
          <ac:chgData name="Mrs A Bolster-Woods" userId="160b2bde-a266-417e-a29f-e121be0e6e63" providerId="ADAL" clId="{5504BC41-0867-4C16-89B6-795A2295172A}" dt="2026-06-28T10:30:31.750" v="3799"/>
          <ac:spMkLst>
            <pc:docMk/>
            <pc:sldMk cId="1689039762" sldId="282"/>
            <ac:spMk id="2" creationId="{1C53C261-5D01-4321-A595-BBFC6C7139D2}"/>
          </ac:spMkLst>
        </pc:spChg>
        <pc:spChg chg="add del mod">
          <ac:chgData name="Mrs A Bolster-Woods" userId="160b2bde-a266-417e-a29f-e121be0e6e63" providerId="ADAL" clId="{5504BC41-0867-4C16-89B6-795A2295172A}" dt="2026-06-28T10:40:46.959" v="3999" actId="478"/>
          <ac:spMkLst>
            <pc:docMk/>
            <pc:sldMk cId="1689039762" sldId="282"/>
            <ac:spMk id="9" creationId="{C20E7D62-9FCC-46F0-81B1-25848CA7EF7E}"/>
          </ac:spMkLst>
        </pc:spChg>
        <pc:spChg chg="add mod">
          <ac:chgData name="Mrs A Bolster-Woods" userId="160b2bde-a266-417e-a29f-e121be0e6e63" providerId="ADAL" clId="{5504BC41-0867-4C16-89B6-795A2295172A}" dt="2026-06-28T10:47:37.679" v="4243" actId="20577"/>
          <ac:spMkLst>
            <pc:docMk/>
            <pc:sldMk cId="1689039762" sldId="282"/>
            <ac:spMk id="10" creationId="{F6E442AF-3FDF-4BDE-BED8-23A38E2CE02B}"/>
          </ac:spMkLst>
        </pc:spChg>
        <pc:spChg chg="add mod">
          <ac:chgData name="Mrs A Bolster-Woods" userId="160b2bde-a266-417e-a29f-e121be0e6e63" providerId="ADAL" clId="{5504BC41-0867-4C16-89B6-795A2295172A}" dt="2026-06-28T10:47:53.836" v="4244"/>
          <ac:spMkLst>
            <pc:docMk/>
            <pc:sldMk cId="1689039762" sldId="282"/>
            <ac:spMk id="13" creationId="{2A0E3DA7-33E4-4DD0-AD71-CAA551A14EBA}"/>
          </ac:spMkLst>
        </pc:spChg>
        <pc:spChg chg="add mod">
          <ac:chgData name="Mrs A Bolster-Woods" userId="160b2bde-a266-417e-a29f-e121be0e6e63" providerId="ADAL" clId="{5504BC41-0867-4C16-89B6-795A2295172A}" dt="2026-06-28T10:43:11.491" v="4035" actId="14100"/>
          <ac:spMkLst>
            <pc:docMk/>
            <pc:sldMk cId="1689039762" sldId="282"/>
            <ac:spMk id="14" creationId="{5FF4B6A5-98B7-4840-9CA1-2CCD9D50C4C4}"/>
          </ac:spMkLst>
        </pc:spChg>
        <pc:spChg chg="add mod">
          <ac:chgData name="Mrs A Bolster-Woods" userId="160b2bde-a266-417e-a29f-e121be0e6e63" providerId="ADAL" clId="{5504BC41-0867-4C16-89B6-795A2295172A}" dt="2026-06-28T10:43:06.510" v="4034" actId="14100"/>
          <ac:spMkLst>
            <pc:docMk/>
            <pc:sldMk cId="1689039762" sldId="282"/>
            <ac:spMk id="15" creationId="{D315CB5B-F213-4FBB-9891-3A00ACE58851}"/>
          </ac:spMkLst>
        </pc:spChg>
        <pc:spChg chg="del mod">
          <ac:chgData name="Mrs A Bolster-Woods" userId="160b2bde-a266-417e-a29f-e121be0e6e63" providerId="ADAL" clId="{5504BC41-0867-4C16-89B6-795A2295172A}" dt="2026-06-28T10:45:41.957" v="4170" actId="478"/>
          <ac:spMkLst>
            <pc:docMk/>
            <pc:sldMk cId="1689039762" sldId="282"/>
            <ac:spMk id="19" creationId="{78907795-7795-4D25-81C0-336BEB30FBE6}"/>
          </ac:spMkLst>
        </pc:spChg>
        <pc:spChg chg="mod">
          <ac:chgData name="Mrs A Bolster-Woods" userId="160b2bde-a266-417e-a29f-e121be0e6e63" providerId="ADAL" clId="{5504BC41-0867-4C16-89B6-795A2295172A}" dt="2026-06-28T10:45:39.144" v="4169" actId="165"/>
          <ac:spMkLst>
            <pc:docMk/>
            <pc:sldMk cId="1689039762" sldId="282"/>
            <ac:spMk id="20" creationId="{51796E26-435E-47BD-899C-413461CF349A}"/>
          </ac:spMkLst>
        </pc:spChg>
        <pc:spChg chg="mod">
          <ac:chgData name="Mrs A Bolster-Woods" userId="160b2bde-a266-417e-a29f-e121be0e6e63" providerId="ADAL" clId="{5504BC41-0867-4C16-89B6-795A2295172A}" dt="2026-06-28T10:45:39.144" v="4169" actId="165"/>
          <ac:spMkLst>
            <pc:docMk/>
            <pc:sldMk cId="1689039762" sldId="282"/>
            <ac:spMk id="21" creationId="{7C19C187-8E22-40A7-825F-946C0CF3CF4B}"/>
          </ac:spMkLst>
        </pc:spChg>
        <pc:spChg chg="del mod">
          <ac:chgData name="Mrs A Bolster-Woods" userId="160b2bde-a266-417e-a29f-e121be0e6e63" providerId="ADAL" clId="{5504BC41-0867-4C16-89B6-795A2295172A}" dt="2026-06-28T10:45:44.975" v="4171" actId="478"/>
          <ac:spMkLst>
            <pc:docMk/>
            <pc:sldMk cId="1689039762" sldId="282"/>
            <ac:spMk id="22" creationId="{56222B69-8B5F-4231-8C3B-68575CB9273B}"/>
          </ac:spMkLst>
        </pc:spChg>
        <pc:spChg chg="add mod">
          <ac:chgData name="Mrs A Bolster-Woods" userId="160b2bde-a266-417e-a29f-e121be0e6e63" providerId="ADAL" clId="{5504BC41-0867-4C16-89B6-795A2295172A}" dt="2026-06-28T10:46:47.389" v="4239" actId="20577"/>
          <ac:spMkLst>
            <pc:docMk/>
            <pc:sldMk cId="1689039762" sldId="282"/>
            <ac:spMk id="25" creationId="{5DE92771-8221-4A23-9F95-FF3BCD7528E8}"/>
          </ac:spMkLst>
        </pc:spChg>
        <pc:spChg chg="add mod">
          <ac:chgData name="Mrs A Bolster-Woods" userId="160b2bde-a266-417e-a29f-e121be0e6e63" providerId="ADAL" clId="{5504BC41-0867-4C16-89B6-795A2295172A}" dt="2026-06-28T10:46:27.512" v="4231" actId="313"/>
          <ac:spMkLst>
            <pc:docMk/>
            <pc:sldMk cId="1689039762" sldId="282"/>
            <ac:spMk id="27" creationId="{272DE592-F5BB-496D-8334-6FBD3D438CAF}"/>
          </ac:spMkLst>
        </pc:spChg>
        <pc:grpChg chg="add del mod">
          <ac:chgData name="Mrs A Bolster-Woods" userId="160b2bde-a266-417e-a29f-e121be0e6e63" providerId="ADAL" clId="{5504BC41-0867-4C16-89B6-795A2295172A}" dt="2026-06-28T10:45:39.144" v="4169" actId="165"/>
          <ac:grpSpMkLst>
            <pc:docMk/>
            <pc:sldMk cId="1689039762" sldId="282"/>
            <ac:grpSpMk id="4" creationId="{4656FBCA-B57A-4208-810C-421FEF976DF5}"/>
          </ac:grpSpMkLst>
        </pc:grpChg>
        <pc:grpChg chg="add mod topLvl">
          <ac:chgData name="Mrs A Bolster-Woods" userId="160b2bde-a266-417e-a29f-e121be0e6e63" providerId="ADAL" clId="{5504BC41-0867-4C16-89B6-795A2295172A}" dt="2026-06-28T10:45:39.144" v="4169" actId="165"/>
          <ac:grpSpMkLst>
            <pc:docMk/>
            <pc:sldMk cId="1689039762" sldId="282"/>
            <ac:grpSpMk id="16" creationId="{8737FC8C-D2D1-4400-A52A-6607F41A049D}"/>
          </ac:grpSpMkLst>
        </pc:grpChg>
        <pc:picChg chg="add del mod">
          <ac:chgData name="Mrs A Bolster-Woods" userId="160b2bde-a266-417e-a29f-e121be0e6e63" providerId="ADAL" clId="{5504BC41-0867-4C16-89B6-795A2295172A}" dt="2026-06-28T10:43:42.169" v="4042" actId="478"/>
          <ac:picMkLst>
            <pc:docMk/>
            <pc:sldMk cId="1689039762" sldId="282"/>
            <ac:picMk id="11" creationId="{F1E3B006-143A-4B17-A90A-BA0BEDBCD11A}"/>
          </ac:picMkLst>
        </pc:picChg>
        <pc:picChg chg="mod">
          <ac:chgData name="Mrs A Bolster-Woods" userId="160b2bde-a266-417e-a29f-e121be0e6e63" providerId="ADAL" clId="{5504BC41-0867-4C16-89B6-795A2295172A}" dt="2026-06-28T10:45:39.144" v="4169" actId="165"/>
          <ac:picMkLst>
            <pc:docMk/>
            <pc:sldMk cId="1689039762" sldId="282"/>
            <ac:picMk id="17" creationId="{1FBA57F7-D958-4E5B-B82E-7FDF22566C3F}"/>
          </ac:picMkLst>
        </pc:picChg>
        <pc:picChg chg="mod">
          <ac:chgData name="Mrs A Bolster-Woods" userId="160b2bde-a266-417e-a29f-e121be0e6e63" providerId="ADAL" clId="{5504BC41-0867-4C16-89B6-795A2295172A}" dt="2026-06-28T10:45:39.144" v="4169" actId="165"/>
          <ac:picMkLst>
            <pc:docMk/>
            <pc:sldMk cId="1689039762" sldId="282"/>
            <ac:picMk id="18" creationId="{E302AEEE-A85D-4B82-9F8E-5BAC52063B64}"/>
          </ac:picMkLst>
        </pc:picChg>
        <pc:picChg chg="add del mod">
          <ac:chgData name="Mrs A Bolster-Woods" userId="160b2bde-a266-417e-a29f-e121be0e6e63" providerId="ADAL" clId="{5504BC41-0867-4C16-89B6-795A2295172A}" dt="2026-06-28T10:34:33.878" v="3843" actId="478"/>
          <ac:picMkLst>
            <pc:docMk/>
            <pc:sldMk cId="1689039762" sldId="282"/>
            <ac:picMk id="14338" creationId="{53C34A71-024D-42C5-B8EA-A9D030801C74}"/>
          </ac:picMkLst>
        </pc:picChg>
        <pc:picChg chg="add mod topLvl">
          <ac:chgData name="Mrs A Bolster-Woods" userId="160b2bde-a266-417e-a29f-e121be0e6e63" providerId="ADAL" clId="{5504BC41-0867-4C16-89B6-795A2295172A}" dt="2026-06-28T10:45:39.144" v="4169" actId="165"/>
          <ac:picMkLst>
            <pc:docMk/>
            <pc:sldMk cId="1689039762" sldId="282"/>
            <ac:picMk id="14340" creationId="{F28331A6-E0BD-4E60-AD85-26EF9630A472}"/>
          </ac:picMkLst>
        </pc:picChg>
        <pc:picChg chg="add del mod">
          <ac:chgData name="Mrs A Bolster-Woods" userId="160b2bde-a266-417e-a29f-e121be0e6e63" providerId="ADAL" clId="{5504BC41-0867-4C16-89B6-795A2295172A}" dt="2026-06-28T10:34:33.878" v="3843" actId="478"/>
          <ac:picMkLst>
            <pc:docMk/>
            <pc:sldMk cId="1689039762" sldId="282"/>
            <ac:picMk id="14342" creationId="{FA25E8C6-65ED-480C-B6DC-3E5A9D139D38}"/>
          </ac:picMkLst>
        </pc:picChg>
        <pc:picChg chg="add mod">
          <ac:chgData name="Mrs A Bolster-Woods" userId="160b2bde-a266-417e-a29f-e121be0e6e63" providerId="ADAL" clId="{5504BC41-0867-4C16-89B6-795A2295172A}" dt="2026-06-28T10:42:55.999" v="4031" actId="14100"/>
          <ac:picMkLst>
            <pc:docMk/>
            <pc:sldMk cId="1689039762" sldId="282"/>
            <ac:picMk id="14346" creationId="{D0DFF453-476B-4281-9E81-1BBC501C7614}"/>
          </ac:picMkLst>
        </pc:picChg>
        <pc:picChg chg="add mod">
          <ac:chgData name="Mrs A Bolster-Woods" userId="160b2bde-a266-417e-a29f-e121be0e6e63" providerId="ADAL" clId="{5504BC41-0867-4C16-89B6-795A2295172A}" dt="2026-06-28T10:42:58.059" v="4032" actId="1076"/>
          <ac:picMkLst>
            <pc:docMk/>
            <pc:sldMk cId="1689039762" sldId="282"/>
            <ac:picMk id="14348" creationId="{DA936F7C-A7CC-4F85-A050-8976FCAD4DDE}"/>
          </ac:picMkLst>
        </pc:picChg>
        <pc:picChg chg="add mod">
          <ac:chgData name="Mrs A Bolster-Woods" userId="160b2bde-a266-417e-a29f-e121be0e6e63" providerId="ADAL" clId="{5504BC41-0867-4C16-89B6-795A2295172A}" dt="2026-06-28T10:42:52.256" v="4030" actId="14100"/>
          <ac:picMkLst>
            <pc:docMk/>
            <pc:sldMk cId="1689039762" sldId="282"/>
            <ac:picMk id="14350" creationId="{F2EB556E-3966-4177-BFA1-29FAFFB7BEF1}"/>
          </ac:picMkLst>
        </pc:picChg>
      </pc:sldChg>
      <pc:sldMasterChg chg="modSp modSldLayout">
        <pc:chgData name="Mrs A Bolster-Woods" userId="160b2bde-a266-417e-a29f-e121be0e6e63" providerId="ADAL" clId="{5504BC41-0867-4C16-89B6-795A2295172A}" dt="2026-06-27T13:28:04.472" v="0"/>
        <pc:sldMasterMkLst>
          <pc:docMk/>
          <pc:sldMasterMk cId="3001923747" sldId="2147483660"/>
        </pc:sldMasterMkLst>
        <pc:spChg chg="mod">
          <ac:chgData name="Mrs A Bolster-Woods" userId="160b2bde-a266-417e-a29f-e121be0e6e63" providerId="ADAL" clId="{5504BC41-0867-4C16-89B6-795A2295172A}" dt="2026-06-27T13:28:04.472" v="0"/>
          <ac:spMkLst>
            <pc:docMk/>
            <pc:sldMasterMk cId="3001923747" sldId="2147483660"/>
            <ac:spMk id="2" creationId="{00000000-0000-0000-0000-000000000000}"/>
          </ac:spMkLst>
        </pc:spChg>
        <pc:spChg chg="mod">
          <ac:chgData name="Mrs A Bolster-Woods" userId="160b2bde-a266-417e-a29f-e121be0e6e63" providerId="ADAL" clId="{5504BC41-0867-4C16-89B6-795A2295172A}" dt="2026-06-27T13:28:04.472" v="0"/>
          <ac:spMkLst>
            <pc:docMk/>
            <pc:sldMasterMk cId="3001923747" sldId="2147483660"/>
            <ac:spMk id="3" creationId="{00000000-0000-0000-0000-000000000000}"/>
          </ac:spMkLst>
        </pc:spChg>
        <pc:spChg chg="mod">
          <ac:chgData name="Mrs A Bolster-Woods" userId="160b2bde-a266-417e-a29f-e121be0e6e63" providerId="ADAL" clId="{5504BC41-0867-4C16-89B6-795A2295172A}" dt="2026-06-27T13:28:04.472" v="0"/>
          <ac:spMkLst>
            <pc:docMk/>
            <pc:sldMasterMk cId="3001923747" sldId="2147483660"/>
            <ac:spMk id="4" creationId="{00000000-0000-0000-0000-000000000000}"/>
          </ac:spMkLst>
        </pc:spChg>
        <pc:spChg chg="mod">
          <ac:chgData name="Mrs A Bolster-Woods" userId="160b2bde-a266-417e-a29f-e121be0e6e63" providerId="ADAL" clId="{5504BC41-0867-4C16-89B6-795A2295172A}" dt="2026-06-27T13:28:04.472" v="0"/>
          <ac:spMkLst>
            <pc:docMk/>
            <pc:sldMasterMk cId="3001923747" sldId="2147483660"/>
            <ac:spMk id="5" creationId="{00000000-0000-0000-0000-000000000000}"/>
          </ac:spMkLst>
        </pc:spChg>
        <pc:spChg chg="mod">
          <ac:chgData name="Mrs A Bolster-Woods" userId="160b2bde-a266-417e-a29f-e121be0e6e63" providerId="ADAL" clId="{5504BC41-0867-4C16-89B6-795A2295172A}" dt="2026-06-27T13:28:04.472" v="0"/>
          <ac:spMkLst>
            <pc:docMk/>
            <pc:sldMasterMk cId="3001923747" sldId="2147483660"/>
            <ac:spMk id="6" creationId="{00000000-0000-0000-0000-000000000000}"/>
          </ac:spMkLst>
        </pc:spChg>
        <pc:sldLayoutChg chg="modSp">
          <pc:chgData name="Mrs A Bolster-Woods" userId="160b2bde-a266-417e-a29f-e121be0e6e63" providerId="ADAL" clId="{5504BC41-0867-4C16-89B6-795A2295172A}" dt="2026-06-27T13:28:04.472" v="0"/>
          <pc:sldLayoutMkLst>
            <pc:docMk/>
            <pc:sldMasterMk cId="3001923747" sldId="2147483660"/>
            <pc:sldLayoutMk cId="1584115211" sldId="2147483661"/>
          </pc:sldLayoutMkLst>
          <pc:spChg chg="mod">
            <ac:chgData name="Mrs A Bolster-Woods" userId="160b2bde-a266-417e-a29f-e121be0e6e63" providerId="ADAL" clId="{5504BC41-0867-4C16-89B6-795A2295172A}" dt="2026-06-27T13:28:04.472" v="0"/>
            <ac:spMkLst>
              <pc:docMk/>
              <pc:sldMasterMk cId="3001923747" sldId="2147483660"/>
              <pc:sldLayoutMk cId="1584115211" sldId="2147483661"/>
              <ac:spMk id="2" creationId="{00000000-0000-0000-0000-000000000000}"/>
            </ac:spMkLst>
          </pc:spChg>
          <pc:spChg chg="mod">
            <ac:chgData name="Mrs A Bolster-Woods" userId="160b2bde-a266-417e-a29f-e121be0e6e63" providerId="ADAL" clId="{5504BC41-0867-4C16-89B6-795A2295172A}" dt="2026-06-27T13:28:04.472" v="0"/>
            <ac:spMkLst>
              <pc:docMk/>
              <pc:sldMasterMk cId="3001923747" sldId="2147483660"/>
              <pc:sldLayoutMk cId="1584115211" sldId="2147483661"/>
              <ac:spMk id="3" creationId="{00000000-0000-0000-0000-000000000000}"/>
            </ac:spMkLst>
          </pc:spChg>
        </pc:sldLayoutChg>
        <pc:sldLayoutChg chg="modSp">
          <pc:chgData name="Mrs A Bolster-Woods" userId="160b2bde-a266-417e-a29f-e121be0e6e63" providerId="ADAL" clId="{5504BC41-0867-4C16-89B6-795A2295172A}" dt="2026-06-27T13:28:04.472" v="0"/>
          <pc:sldLayoutMkLst>
            <pc:docMk/>
            <pc:sldMasterMk cId="3001923747" sldId="2147483660"/>
            <pc:sldLayoutMk cId="596066116" sldId="2147483663"/>
          </pc:sldLayoutMkLst>
          <pc:spChg chg="mod">
            <ac:chgData name="Mrs A Bolster-Woods" userId="160b2bde-a266-417e-a29f-e121be0e6e63" providerId="ADAL" clId="{5504BC41-0867-4C16-89B6-795A2295172A}" dt="2026-06-27T13:28:04.472" v="0"/>
            <ac:spMkLst>
              <pc:docMk/>
              <pc:sldMasterMk cId="3001923747" sldId="2147483660"/>
              <pc:sldLayoutMk cId="596066116" sldId="2147483663"/>
              <ac:spMk id="2" creationId="{00000000-0000-0000-0000-000000000000}"/>
            </ac:spMkLst>
          </pc:spChg>
          <pc:spChg chg="mod">
            <ac:chgData name="Mrs A Bolster-Woods" userId="160b2bde-a266-417e-a29f-e121be0e6e63" providerId="ADAL" clId="{5504BC41-0867-4C16-89B6-795A2295172A}" dt="2026-06-27T13:28:04.472" v="0"/>
            <ac:spMkLst>
              <pc:docMk/>
              <pc:sldMasterMk cId="3001923747" sldId="2147483660"/>
              <pc:sldLayoutMk cId="596066116" sldId="2147483663"/>
              <ac:spMk id="3" creationId="{00000000-0000-0000-0000-000000000000}"/>
            </ac:spMkLst>
          </pc:spChg>
        </pc:sldLayoutChg>
        <pc:sldLayoutChg chg="modSp">
          <pc:chgData name="Mrs A Bolster-Woods" userId="160b2bde-a266-417e-a29f-e121be0e6e63" providerId="ADAL" clId="{5504BC41-0867-4C16-89B6-795A2295172A}" dt="2026-06-27T13:28:04.472" v="0"/>
          <pc:sldLayoutMkLst>
            <pc:docMk/>
            <pc:sldMasterMk cId="3001923747" sldId="2147483660"/>
            <pc:sldLayoutMk cId="2336174031" sldId="2147483664"/>
          </pc:sldLayoutMkLst>
          <pc:spChg chg="mod">
            <ac:chgData name="Mrs A Bolster-Woods" userId="160b2bde-a266-417e-a29f-e121be0e6e63" providerId="ADAL" clId="{5504BC41-0867-4C16-89B6-795A2295172A}" dt="2026-06-27T13:28:04.472" v="0"/>
            <ac:spMkLst>
              <pc:docMk/>
              <pc:sldMasterMk cId="3001923747" sldId="2147483660"/>
              <pc:sldLayoutMk cId="2336174031" sldId="2147483664"/>
              <ac:spMk id="3" creationId="{00000000-0000-0000-0000-000000000000}"/>
            </ac:spMkLst>
          </pc:spChg>
          <pc:spChg chg="mod">
            <ac:chgData name="Mrs A Bolster-Woods" userId="160b2bde-a266-417e-a29f-e121be0e6e63" providerId="ADAL" clId="{5504BC41-0867-4C16-89B6-795A2295172A}" dt="2026-06-27T13:28:04.472" v="0"/>
            <ac:spMkLst>
              <pc:docMk/>
              <pc:sldMasterMk cId="3001923747" sldId="2147483660"/>
              <pc:sldLayoutMk cId="2336174031" sldId="2147483664"/>
              <ac:spMk id="4" creationId="{00000000-0000-0000-0000-000000000000}"/>
            </ac:spMkLst>
          </pc:spChg>
        </pc:sldLayoutChg>
        <pc:sldLayoutChg chg="modSp">
          <pc:chgData name="Mrs A Bolster-Woods" userId="160b2bde-a266-417e-a29f-e121be0e6e63" providerId="ADAL" clId="{5504BC41-0867-4C16-89B6-795A2295172A}" dt="2026-06-27T13:28:04.472" v="0"/>
          <pc:sldLayoutMkLst>
            <pc:docMk/>
            <pc:sldMasterMk cId="3001923747" sldId="2147483660"/>
            <pc:sldLayoutMk cId="2905031917" sldId="2147483665"/>
          </pc:sldLayoutMkLst>
          <pc:spChg chg="mod">
            <ac:chgData name="Mrs A Bolster-Woods" userId="160b2bde-a266-417e-a29f-e121be0e6e63" providerId="ADAL" clId="{5504BC41-0867-4C16-89B6-795A2295172A}" dt="2026-06-27T13:28:04.472" v="0"/>
            <ac:spMkLst>
              <pc:docMk/>
              <pc:sldMasterMk cId="3001923747" sldId="2147483660"/>
              <pc:sldLayoutMk cId="2905031917" sldId="2147483665"/>
              <ac:spMk id="2" creationId="{00000000-0000-0000-0000-000000000000}"/>
            </ac:spMkLst>
          </pc:spChg>
          <pc:spChg chg="mod">
            <ac:chgData name="Mrs A Bolster-Woods" userId="160b2bde-a266-417e-a29f-e121be0e6e63" providerId="ADAL" clId="{5504BC41-0867-4C16-89B6-795A2295172A}" dt="2026-06-27T13:28:04.472" v="0"/>
            <ac:spMkLst>
              <pc:docMk/>
              <pc:sldMasterMk cId="3001923747" sldId="2147483660"/>
              <pc:sldLayoutMk cId="2905031917" sldId="2147483665"/>
              <ac:spMk id="3" creationId="{00000000-0000-0000-0000-000000000000}"/>
            </ac:spMkLst>
          </pc:spChg>
          <pc:spChg chg="mod">
            <ac:chgData name="Mrs A Bolster-Woods" userId="160b2bde-a266-417e-a29f-e121be0e6e63" providerId="ADAL" clId="{5504BC41-0867-4C16-89B6-795A2295172A}" dt="2026-06-27T13:28:04.472" v="0"/>
            <ac:spMkLst>
              <pc:docMk/>
              <pc:sldMasterMk cId="3001923747" sldId="2147483660"/>
              <pc:sldLayoutMk cId="2905031917" sldId="2147483665"/>
              <ac:spMk id="4" creationId="{00000000-0000-0000-0000-000000000000}"/>
            </ac:spMkLst>
          </pc:spChg>
          <pc:spChg chg="mod">
            <ac:chgData name="Mrs A Bolster-Woods" userId="160b2bde-a266-417e-a29f-e121be0e6e63" providerId="ADAL" clId="{5504BC41-0867-4C16-89B6-795A2295172A}" dt="2026-06-27T13:28:04.472" v="0"/>
            <ac:spMkLst>
              <pc:docMk/>
              <pc:sldMasterMk cId="3001923747" sldId="2147483660"/>
              <pc:sldLayoutMk cId="2905031917" sldId="2147483665"/>
              <ac:spMk id="5" creationId="{00000000-0000-0000-0000-000000000000}"/>
            </ac:spMkLst>
          </pc:spChg>
          <pc:spChg chg="mod">
            <ac:chgData name="Mrs A Bolster-Woods" userId="160b2bde-a266-417e-a29f-e121be0e6e63" providerId="ADAL" clId="{5504BC41-0867-4C16-89B6-795A2295172A}" dt="2026-06-27T13:28:04.472" v="0"/>
            <ac:spMkLst>
              <pc:docMk/>
              <pc:sldMasterMk cId="3001923747" sldId="2147483660"/>
              <pc:sldLayoutMk cId="2905031917" sldId="2147483665"/>
              <ac:spMk id="6" creationId="{00000000-0000-0000-0000-000000000000}"/>
            </ac:spMkLst>
          </pc:spChg>
        </pc:sldLayoutChg>
        <pc:sldLayoutChg chg="modSp">
          <pc:chgData name="Mrs A Bolster-Woods" userId="160b2bde-a266-417e-a29f-e121be0e6e63" providerId="ADAL" clId="{5504BC41-0867-4C16-89B6-795A2295172A}" dt="2026-06-27T13:28:04.472" v="0"/>
          <pc:sldLayoutMkLst>
            <pc:docMk/>
            <pc:sldMasterMk cId="3001923747" sldId="2147483660"/>
            <pc:sldLayoutMk cId="1853137771" sldId="2147483668"/>
          </pc:sldLayoutMkLst>
          <pc:spChg chg="mod">
            <ac:chgData name="Mrs A Bolster-Woods" userId="160b2bde-a266-417e-a29f-e121be0e6e63" providerId="ADAL" clId="{5504BC41-0867-4C16-89B6-795A2295172A}" dt="2026-06-27T13:28:04.472" v="0"/>
            <ac:spMkLst>
              <pc:docMk/>
              <pc:sldMasterMk cId="3001923747" sldId="2147483660"/>
              <pc:sldLayoutMk cId="1853137771" sldId="2147483668"/>
              <ac:spMk id="2" creationId="{00000000-0000-0000-0000-000000000000}"/>
            </ac:spMkLst>
          </pc:spChg>
          <pc:spChg chg="mod">
            <ac:chgData name="Mrs A Bolster-Woods" userId="160b2bde-a266-417e-a29f-e121be0e6e63" providerId="ADAL" clId="{5504BC41-0867-4C16-89B6-795A2295172A}" dt="2026-06-27T13:28:04.472" v="0"/>
            <ac:spMkLst>
              <pc:docMk/>
              <pc:sldMasterMk cId="3001923747" sldId="2147483660"/>
              <pc:sldLayoutMk cId="1853137771" sldId="2147483668"/>
              <ac:spMk id="3" creationId="{00000000-0000-0000-0000-000000000000}"/>
            </ac:spMkLst>
          </pc:spChg>
          <pc:spChg chg="mod">
            <ac:chgData name="Mrs A Bolster-Woods" userId="160b2bde-a266-417e-a29f-e121be0e6e63" providerId="ADAL" clId="{5504BC41-0867-4C16-89B6-795A2295172A}" dt="2026-06-27T13:28:04.472" v="0"/>
            <ac:spMkLst>
              <pc:docMk/>
              <pc:sldMasterMk cId="3001923747" sldId="2147483660"/>
              <pc:sldLayoutMk cId="1853137771" sldId="2147483668"/>
              <ac:spMk id="4" creationId="{00000000-0000-0000-0000-000000000000}"/>
            </ac:spMkLst>
          </pc:spChg>
        </pc:sldLayoutChg>
        <pc:sldLayoutChg chg="modSp">
          <pc:chgData name="Mrs A Bolster-Woods" userId="160b2bde-a266-417e-a29f-e121be0e6e63" providerId="ADAL" clId="{5504BC41-0867-4C16-89B6-795A2295172A}" dt="2026-06-27T13:28:04.472" v="0"/>
          <pc:sldLayoutMkLst>
            <pc:docMk/>
            <pc:sldMasterMk cId="3001923747" sldId="2147483660"/>
            <pc:sldLayoutMk cId="1129011297" sldId="2147483669"/>
          </pc:sldLayoutMkLst>
          <pc:spChg chg="mod">
            <ac:chgData name="Mrs A Bolster-Woods" userId="160b2bde-a266-417e-a29f-e121be0e6e63" providerId="ADAL" clId="{5504BC41-0867-4C16-89B6-795A2295172A}" dt="2026-06-27T13:28:04.472" v="0"/>
            <ac:spMkLst>
              <pc:docMk/>
              <pc:sldMasterMk cId="3001923747" sldId="2147483660"/>
              <pc:sldLayoutMk cId="1129011297" sldId="2147483669"/>
              <ac:spMk id="2" creationId="{00000000-0000-0000-0000-000000000000}"/>
            </ac:spMkLst>
          </pc:spChg>
          <pc:spChg chg="mod">
            <ac:chgData name="Mrs A Bolster-Woods" userId="160b2bde-a266-417e-a29f-e121be0e6e63" providerId="ADAL" clId="{5504BC41-0867-4C16-89B6-795A2295172A}" dt="2026-06-27T13:28:04.472" v="0"/>
            <ac:spMkLst>
              <pc:docMk/>
              <pc:sldMasterMk cId="3001923747" sldId="2147483660"/>
              <pc:sldLayoutMk cId="1129011297" sldId="2147483669"/>
              <ac:spMk id="3" creationId="{00000000-0000-0000-0000-000000000000}"/>
            </ac:spMkLst>
          </pc:spChg>
          <pc:spChg chg="mod">
            <ac:chgData name="Mrs A Bolster-Woods" userId="160b2bde-a266-417e-a29f-e121be0e6e63" providerId="ADAL" clId="{5504BC41-0867-4C16-89B6-795A2295172A}" dt="2026-06-27T13:28:04.472" v="0"/>
            <ac:spMkLst>
              <pc:docMk/>
              <pc:sldMasterMk cId="3001923747" sldId="2147483660"/>
              <pc:sldLayoutMk cId="1129011297" sldId="2147483669"/>
              <ac:spMk id="4" creationId="{00000000-0000-0000-0000-000000000000}"/>
            </ac:spMkLst>
          </pc:spChg>
        </pc:sldLayoutChg>
        <pc:sldLayoutChg chg="modSp">
          <pc:chgData name="Mrs A Bolster-Woods" userId="160b2bde-a266-417e-a29f-e121be0e6e63" providerId="ADAL" clId="{5504BC41-0867-4C16-89B6-795A2295172A}" dt="2026-06-27T13:28:04.472" v="0"/>
          <pc:sldLayoutMkLst>
            <pc:docMk/>
            <pc:sldMasterMk cId="3001923747" sldId="2147483660"/>
            <pc:sldLayoutMk cId="1975524757" sldId="2147483671"/>
          </pc:sldLayoutMkLst>
          <pc:spChg chg="mod">
            <ac:chgData name="Mrs A Bolster-Woods" userId="160b2bde-a266-417e-a29f-e121be0e6e63" providerId="ADAL" clId="{5504BC41-0867-4C16-89B6-795A2295172A}" dt="2026-06-27T13:28:04.472" v="0"/>
            <ac:spMkLst>
              <pc:docMk/>
              <pc:sldMasterMk cId="3001923747" sldId="2147483660"/>
              <pc:sldLayoutMk cId="1975524757" sldId="2147483671"/>
              <ac:spMk id="2" creationId="{00000000-0000-0000-0000-000000000000}"/>
            </ac:spMkLst>
          </pc:spChg>
          <pc:spChg chg="mod">
            <ac:chgData name="Mrs A Bolster-Woods" userId="160b2bde-a266-417e-a29f-e121be0e6e63" providerId="ADAL" clId="{5504BC41-0867-4C16-89B6-795A2295172A}" dt="2026-06-27T13:28:04.472" v="0"/>
            <ac:spMkLst>
              <pc:docMk/>
              <pc:sldMasterMk cId="3001923747" sldId="2147483660"/>
              <pc:sldLayoutMk cId="1975524757" sldId="2147483671"/>
              <ac:spMk id="3" creationId="{00000000-0000-0000-0000-000000000000}"/>
            </ac:spMkLst>
          </pc:spChg>
        </pc:sldLayoutChg>
        <pc:sldLayoutChg chg="modSp">
          <pc:chgData name="Mrs A Bolster-Woods" userId="160b2bde-a266-417e-a29f-e121be0e6e63" providerId="ADAL" clId="{5504BC41-0867-4C16-89B6-795A2295172A}" dt="2026-06-27T13:28:04.472" v="0"/>
          <pc:sldLayoutMkLst>
            <pc:docMk/>
            <pc:sldMasterMk cId="309761467" sldId="2147483675"/>
            <pc:sldLayoutMk cId="1234986782" sldId="2147483672"/>
          </pc:sldLayoutMkLst>
          <pc:spChg chg="mod">
            <ac:chgData name="Mrs A Bolster-Woods" userId="160b2bde-a266-417e-a29f-e121be0e6e63" providerId="ADAL" clId="{5504BC41-0867-4C16-89B6-795A2295172A}" dt="2026-06-27T13:28:04.472" v="0"/>
            <ac:spMkLst>
              <pc:docMk/>
              <pc:sldMasterMk cId="309761467" sldId="2147483675"/>
              <pc:sldLayoutMk cId="1234986782" sldId="2147483672"/>
              <ac:spMk id="8" creationId="{00000000-0000-0000-0000-000000000000}"/>
            </ac:spMkLst>
          </pc:spChg>
          <pc:picChg chg="mod">
            <ac:chgData name="Mrs A Bolster-Woods" userId="160b2bde-a266-417e-a29f-e121be0e6e63" providerId="ADAL" clId="{5504BC41-0867-4C16-89B6-795A2295172A}" dt="2026-06-27T13:28:04.472" v="0"/>
            <ac:picMkLst>
              <pc:docMk/>
              <pc:sldMasterMk cId="309761467" sldId="2147483675"/>
              <pc:sldLayoutMk cId="1234986782" sldId="2147483672"/>
              <ac:picMk id="7" creationId="{00000000-0000-0000-0000-000000000000}"/>
            </ac:picMkLst>
          </pc:picChg>
        </pc:sldLayoutChg>
        <pc:sldLayoutChg chg="modSp">
          <pc:chgData name="Mrs A Bolster-Woods" userId="160b2bde-a266-417e-a29f-e121be0e6e63" providerId="ADAL" clId="{5504BC41-0867-4C16-89B6-795A2295172A}" dt="2026-06-27T13:28:04.472" v="0"/>
          <pc:sldLayoutMkLst>
            <pc:docMk/>
            <pc:sldMasterMk cId="309761467" sldId="2147483675"/>
            <pc:sldLayoutMk cId="1652776324" sldId="2147483673"/>
          </pc:sldLayoutMkLst>
          <pc:spChg chg="mod">
            <ac:chgData name="Mrs A Bolster-Woods" userId="160b2bde-a266-417e-a29f-e121be0e6e63" providerId="ADAL" clId="{5504BC41-0867-4C16-89B6-795A2295172A}" dt="2026-06-27T13:28:04.472" v="0"/>
            <ac:spMkLst>
              <pc:docMk/>
              <pc:sldMasterMk cId="309761467" sldId="2147483675"/>
              <pc:sldLayoutMk cId="1652776324" sldId="2147483673"/>
              <ac:spMk id="8" creationId="{00000000-0000-0000-0000-000000000000}"/>
            </ac:spMkLst>
          </pc:spChg>
          <pc:picChg chg="mod">
            <ac:chgData name="Mrs A Bolster-Woods" userId="160b2bde-a266-417e-a29f-e121be0e6e63" providerId="ADAL" clId="{5504BC41-0867-4C16-89B6-795A2295172A}" dt="2026-06-27T13:28:04.472" v="0"/>
            <ac:picMkLst>
              <pc:docMk/>
              <pc:sldMasterMk cId="309761467" sldId="2147483675"/>
              <pc:sldLayoutMk cId="1652776324" sldId="2147483673"/>
              <ac:picMk id="7" creationId="{00000000-0000-0000-0000-000000000000}"/>
            </ac:picMkLst>
          </pc:picChg>
        </pc:sldLayoutChg>
        <pc:sldLayoutChg chg="modSp">
          <pc:chgData name="Mrs A Bolster-Woods" userId="160b2bde-a266-417e-a29f-e121be0e6e63" providerId="ADAL" clId="{5504BC41-0867-4C16-89B6-795A2295172A}" dt="2026-06-27T13:28:04.472" v="0"/>
          <pc:sldLayoutMkLst>
            <pc:docMk/>
            <pc:sldMasterMk cId="309761467" sldId="2147483675"/>
            <pc:sldLayoutMk cId="1623872632" sldId="2147483674"/>
          </pc:sldLayoutMkLst>
          <pc:spChg chg="mod">
            <ac:chgData name="Mrs A Bolster-Woods" userId="160b2bde-a266-417e-a29f-e121be0e6e63" providerId="ADAL" clId="{5504BC41-0867-4C16-89B6-795A2295172A}" dt="2026-06-27T13:28:04.472" v="0"/>
            <ac:spMkLst>
              <pc:docMk/>
              <pc:sldMasterMk cId="309761467" sldId="2147483675"/>
              <pc:sldLayoutMk cId="1623872632" sldId="2147483674"/>
              <ac:spMk id="8" creationId="{00000000-0000-0000-0000-000000000000}"/>
            </ac:spMkLst>
          </pc:spChg>
          <pc:picChg chg="mod">
            <ac:chgData name="Mrs A Bolster-Woods" userId="160b2bde-a266-417e-a29f-e121be0e6e63" providerId="ADAL" clId="{5504BC41-0867-4C16-89B6-795A2295172A}" dt="2026-06-27T13:28:04.472" v="0"/>
            <ac:picMkLst>
              <pc:docMk/>
              <pc:sldMasterMk cId="309761467" sldId="2147483675"/>
              <pc:sldLayoutMk cId="1623872632" sldId="2147483674"/>
              <ac:picMk id="7" creationId="{00000000-0000-0000-0000-000000000000}"/>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6C6E0C-4D1F-499F-8CD4-D5F853F4B7A6}" type="datetimeFigureOut">
              <a:rPr lang="en-GB" smtClean="0"/>
              <a:t>27/06/2026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2955A6-8C37-4F91-9299-C618C62136DA}" type="slidenum">
              <a:rPr lang="en-GB" smtClean="0"/>
              <a:t>‹#›</a:t>
            </a:fld>
            <a:endParaRPr lang="en-GB"/>
          </a:p>
        </p:txBody>
      </p:sp>
    </p:spTree>
    <p:extLst>
      <p:ext uri="{BB962C8B-B14F-4D97-AF65-F5344CB8AC3E}">
        <p14:creationId xmlns:p14="http://schemas.microsoft.com/office/powerpoint/2010/main" val="3608289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52D4BA1-BA4D-4DF7-8D25-10E5E1EB5C46}" type="slidenum">
              <a:rPr lang="en-GB" smtClean="0"/>
              <a:t>15</a:t>
            </a:fld>
            <a:endParaRPr lang="en-GB"/>
          </a:p>
        </p:txBody>
      </p:sp>
    </p:spTree>
    <p:extLst>
      <p:ext uri="{BB962C8B-B14F-4D97-AF65-F5344CB8AC3E}">
        <p14:creationId xmlns:p14="http://schemas.microsoft.com/office/powerpoint/2010/main" val="3024015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d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d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91EEAA49-B0FA-45F4-9A93-4CC791A09867}" type="datetimeFigureOut">
              <a:rPr lang="en-GB" smtClean="0"/>
              <a:t>27/06/2026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666055-BFB1-40F9-AB25-BC8DA7A734E9}" type="slidenum">
              <a:rPr lang="en-GB" smtClean="0"/>
              <a:t>‹#›</a:t>
            </a:fld>
            <a:endParaRPr lang="en-GB"/>
          </a:p>
        </p:txBody>
      </p:sp>
    </p:spTree>
    <p:extLst>
      <p:ext uri="{BB962C8B-B14F-4D97-AF65-F5344CB8AC3E}">
        <p14:creationId xmlns:p14="http://schemas.microsoft.com/office/powerpoint/2010/main" val="1871065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1EEAA49-B0FA-45F4-9A93-4CC791A09867}" type="datetimeFigureOut">
              <a:rPr lang="en-GB" smtClean="0"/>
              <a:t>27/06/2026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666055-BFB1-40F9-AB25-BC8DA7A734E9}" type="slidenum">
              <a:rPr lang="en-GB" smtClean="0"/>
              <a:t>‹#›</a:t>
            </a:fld>
            <a:endParaRPr lang="en-GB"/>
          </a:p>
        </p:txBody>
      </p:sp>
    </p:spTree>
    <p:extLst>
      <p:ext uri="{BB962C8B-B14F-4D97-AF65-F5344CB8AC3E}">
        <p14:creationId xmlns:p14="http://schemas.microsoft.com/office/powerpoint/2010/main" val="325793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1EEAA49-B0FA-45F4-9A93-4CC791A09867}" type="datetimeFigureOut">
              <a:rPr lang="en-GB" smtClean="0"/>
              <a:t>27/06/2026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666055-BFB1-40F9-AB25-BC8DA7A734E9}" type="slidenum">
              <a:rPr lang="en-GB" smtClean="0"/>
              <a:t>‹#›</a:t>
            </a:fld>
            <a:endParaRPr lang="en-GB"/>
          </a:p>
        </p:txBody>
      </p:sp>
    </p:spTree>
    <p:extLst>
      <p:ext uri="{BB962C8B-B14F-4D97-AF65-F5344CB8AC3E}">
        <p14:creationId xmlns:p14="http://schemas.microsoft.com/office/powerpoint/2010/main" val="3176313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pic>
        <p:nvPicPr>
          <p:cNvPr id="7" name="Picture 6" descr="HAR 071 inside Hartford.pdf"/>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0" y="1"/>
            <a:ext cx="12192000" cy="6599491"/>
          </a:xfrm>
          <a:prstGeom prst="rect">
            <a:avLst/>
          </a:prstGeom>
        </p:spPr>
      </p:pic>
      <p:sp>
        <p:nvSpPr>
          <p:cNvPr id="8" name="Title 1"/>
          <p:cNvSpPr>
            <a:spLocks noGrp="1"/>
          </p:cNvSpPr>
          <p:nvPr>
            <p:ph type="title"/>
          </p:nvPr>
        </p:nvSpPr>
        <p:spPr>
          <a:xfrm>
            <a:off x="1614606" y="274639"/>
            <a:ext cx="9967793" cy="404701"/>
          </a:xfrm>
        </p:spPr>
        <p:txBody>
          <a:bodyPr>
            <a:normAutofit/>
          </a:bodyPr>
          <a:lstStyle>
            <a:lvl1pPr algn="l">
              <a:defRPr sz="2400" b="0" i="0">
                <a:solidFill>
                  <a:schemeClr val="bg1"/>
                </a:solidFill>
                <a:latin typeface="Avenir Next Regular"/>
                <a:cs typeface="Avenir Next Regular"/>
              </a:defRPr>
            </a:lvl1pPr>
          </a:lstStyle>
          <a:p>
            <a:r>
              <a:rPr lang="en-GB" dirty="0"/>
              <a:t>Click to edit Master title style</a:t>
            </a:r>
            <a:endParaRPr lang="en-US" dirty="0"/>
          </a:p>
        </p:txBody>
      </p:sp>
    </p:spTree>
    <p:extLst>
      <p:ext uri="{BB962C8B-B14F-4D97-AF65-F5344CB8AC3E}">
        <p14:creationId xmlns:p14="http://schemas.microsoft.com/office/powerpoint/2010/main" val="1234986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Vertical Text">
    <p:spTree>
      <p:nvGrpSpPr>
        <p:cNvPr id="1" name=""/>
        <p:cNvGrpSpPr/>
        <p:nvPr/>
      </p:nvGrpSpPr>
      <p:grpSpPr>
        <a:xfrm>
          <a:off x="0" y="0"/>
          <a:ext cx="0" cy="0"/>
          <a:chOff x="0" y="0"/>
          <a:chExt cx="0" cy="0"/>
        </a:xfrm>
      </p:grpSpPr>
      <p:pic>
        <p:nvPicPr>
          <p:cNvPr id="7" name="Picture 6" descr="HAR 071 inside Hartford.pdf"/>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0" y="3"/>
            <a:ext cx="12192000" cy="6599491"/>
          </a:xfrm>
          <a:prstGeom prst="rect">
            <a:avLst/>
          </a:prstGeom>
        </p:spPr>
      </p:pic>
      <p:sp>
        <p:nvSpPr>
          <p:cNvPr id="8" name="Title 1"/>
          <p:cNvSpPr>
            <a:spLocks noGrp="1"/>
          </p:cNvSpPr>
          <p:nvPr>
            <p:ph type="title"/>
          </p:nvPr>
        </p:nvSpPr>
        <p:spPr>
          <a:xfrm>
            <a:off x="1614608" y="274639"/>
            <a:ext cx="9967793" cy="404701"/>
          </a:xfrm>
        </p:spPr>
        <p:txBody>
          <a:bodyPr>
            <a:normAutofit/>
          </a:bodyPr>
          <a:lstStyle>
            <a:lvl1pPr algn="l">
              <a:defRPr sz="1800" b="0" i="0">
                <a:solidFill>
                  <a:schemeClr val="bg1"/>
                </a:solidFill>
                <a:latin typeface="Avenir Next Regular"/>
                <a:cs typeface="Avenir Next Regular"/>
              </a:defRPr>
            </a:lvl1pPr>
          </a:lstStyle>
          <a:p>
            <a:r>
              <a:rPr lang="en-GB" dirty="0"/>
              <a:t>Click to edit Master title style</a:t>
            </a:r>
            <a:endParaRPr lang="en-US" dirty="0"/>
          </a:p>
        </p:txBody>
      </p:sp>
    </p:spTree>
    <p:extLst>
      <p:ext uri="{BB962C8B-B14F-4D97-AF65-F5344CB8AC3E}">
        <p14:creationId xmlns:p14="http://schemas.microsoft.com/office/powerpoint/2010/main" val="1652776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Vertical Text">
    <p:spTree>
      <p:nvGrpSpPr>
        <p:cNvPr id="1" name=""/>
        <p:cNvGrpSpPr/>
        <p:nvPr/>
      </p:nvGrpSpPr>
      <p:grpSpPr>
        <a:xfrm>
          <a:off x="0" y="0"/>
          <a:ext cx="0" cy="0"/>
          <a:chOff x="0" y="0"/>
          <a:chExt cx="0" cy="0"/>
        </a:xfrm>
      </p:grpSpPr>
      <p:pic>
        <p:nvPicPr>
          <p:cNvPr id="7" name="Picture 6" descr="HAR 071 inside Hartford.pdf"/>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0" y="3"/>
            <a:ext cx="12192000" cy="6599491"/>
          </a:xfrm>
          <a:prstGeom prst="rect">
            <a:avLst/>
          </a:prstGeom>
        </p:spPr>
      </p:pic>
      <p:sp>
        <p:nvSpPr>
          <p:cNvPr id="8" name="Title 1"/>
          <p:cNvSpPr>
            <a:spLocks noGrp="1"/>
          </p:cNvSpPr>
          <p:nvPr>
            <p:ph type="title"/>
          </p:nvPr>
        </p:nvSpPr>
        <p:spPr>
          <a:xfrm>
            <a:off x="1614608" y="274639"/>
            <a:ext cx="9967793" cy="404701"/>
          </a:xfrm>
        </p:spPr>
        <p:txBody>
          <a:bodyPr>
            <a:normAutofit/>
          </a:bodyPr>
          <a:lstStyle>
            <a:lvl1pPr algn="l">
              <a:defRPr sz="1800" b="0" i="0">
                <a:solidFill>
                  <a:schemeClr val="bg1"/>
                </a:solidFill>
                <a:latin typeface="Avenir Next Regular"/>
                <a:cs typeface="Avenir Next Regular"/>
              </a:defRPr>
            </a:lvl1pPr>
          </a:lstStyle>
          <a:p>
            <a:r>
              <a:rPr lang="en-GB" dirty="0"/>
              <a:t>Click to edit Master title style</a:t>
            </a:r>
            <a:endParaRPr lang="en-US" dirty="0"/>
          </a:p>
        </p:txBody>
      </p:sp>
    </p:spTree>
    <p:extLst>
      <p:ext uri="{BB962C8B-B14F-4D97-AF65-F5344CB8AC3E}">
        <p14:creationId xmlns:p14="http://schemas.microsoft.com/office/powerpoint/2010/main" val="1623872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1EEAA49-B0FA-45F4-9A93-4CC791A09867}" type="datetimeFigureOut">
              <a:rPr lang="en-GB" smtClean="0"/>
              <a:t>27/06/2026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666055-BFB1-40F9-AB25-BC8DA7A734E9}" type="slidenum">
              <a:rPr lang="en-GB" smtClean="0"/>
              <a:t>‹#›</a:t>
            </a:fld>
            <a:endParaRPr lang="en-GB"/>
          </a:p>
        </p:txBody>
      </p:sp>
    </p:spTree>
    <p:extLst>
      <p:ext uri="{BB962C8B-B14F-4D97-AF65-F5344CB8AC3E}">
        <p14:creationId xmlns:p14="http://schemas.microsoft.com/office/powerpoint/2010/main" val="3336447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1EEAA49-B0FA-45F4-9A93-4CC791A09867}" type="datetimeFigureOut">
              <a:rPr lang="en-GB" smtClean="0"/>
              <a:t>27/06/2026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666055-BFB1-40F9-AB25-BC8DA7A734E9}" type="slidenum">
              <a:rPr lang="en-GB" smtClean="0"/>
              <a:t>‹#›</a:t>
            </a:fld>
            <a:endParaRPr lang="en-GB"/>
          </a:p>
        </p:txBody>
      </p:sp>
    </p:spTree>
    <p:extLst>
      <p:ext uri="{BB962C8B-B14F-4D97-AF65-F5344CB8AC3E}">
        <p14:creationId xmlns:p14="http://schemas.microsoft.com/office/powerpoint/2010/main" val="4123821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91EEAA49-B0FA-45F4-9A93-4CC791A09867}" type="datetimeFigureOut">
              <a:rPr lang="en-GB" smtClean="0"/>
              <a:t>27/06/2026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666055-BFB1-40F9-AB25-BC8DA7A734E9}" type="slidenum">
              <a:rPr lang="en-GB" smtClean="0"/>
              <a:t>‹#›</a:t>
            </a:fld>
            <a:endParaRPr lang="en-GB"/>
          </a:p>
        </p:txBody>
      </p:sp>
    </p:spTree>
    <p:extLst>
      <p:ext uri="{BB962C8B-B14F-4D97-AF65-F5344CB8AC3E}">
        <p14:creationId xmlns:p14="http://schemas.microsoft.com/office/powerpoint/2010/main" val="1452219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1EEAA49-B0FA-45F4-9A93-4CC791A09867}" type="datetimeFigureOut">
              <a:rPr lang="en-GB" smtClean="0"/>
              <a:t>27/06/2026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4666055-BFB1-40F9-AB25-BC8DA7A734E9}" type="slidenum">
              <a:rPr lang="en-GB" smtClean="0"/>
              <a:t>‹#›</a:t>
            </a:fld>
            <a:endParaRPr lang="en-GB"/>
          </a:p>
        </p:txBody>
      </p:sp>
    </p:spTree>
    <p:extLst>
      <p:ext uri="{BB962C8B-B14F-4D97-AF65-F5344CB8AC3E}">
        <p14:creationId xmlns:p14="http://schemas.microsoft.com/office/powerpoint/2010/main" val="2921205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91EEAA49-B0FA-45F4-9A93-4CC791A09867}" type="datetimeFigureOut">
              <a:rPr lang="en-GB" smtClean="0"/>
              <a:t>27/06/2026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4666055-BFB1-40F9-AB25-BC8DA7A734E9}" type="slidenum">
              <a:rPr lang="en-GB" smtClean="0"/>
              <a:t>‹#›</a:t>
            </a:fld>
            <a:endParaRPr lang="en-GB"/>
          </a:p>
        </p:txBody>
      </p:sp>
    </p:spTree>
    <p:extLst>
      <p:ext uri="{BB962C8B-B14F-4D97-AF65-F5344CB8AC3E}">
        <p14:creationId xmlns:p14="http://schemas.microsoft.com/office/powerpoint/2010/main" val="2797947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EEAA49-B0FA-45F4-9A93-4CC791A09867}" type="datetimeFigureOut">
              <a:rPr lang="en-GB" smtClean="0"/>
              <a:t>27/06/2026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4666055-BFB1-40F9-AB25-BC8DA7A734E9}" type="slidenum">
              <a:rPr lang="en-GB" smtClean="0"/>
              <a:t>‹#›</a:t>
            </a:fld>
            <a:endParaRPr lang="en-GB"/>
          </a:p>
        </p:txBody>
      </p:sp>
    </p:spTree>
    <p:extLst>
      <p:ext uri="{BB962C8B-B14F-4D97-AF65-F5344CB8AC3E}">
        <p14:creationId xmlns:p14="http://schemas.microsoft.com/office/powerpoint/2010/main" val="742456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91EEAA49-B0FA-45F4-9A93-4CC791A09867}" type="datetimeFigureOut">
              <a:rPr lang="en-GB" smtClean="0"/>
              <a:t>27/06/2026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666055-BFB1-40F9-AB25-BC8DA7A734E9}" type="slidenum">
              <a:rPr lang="en-GB" smtClean="0"/>
              <a:t>‹#›</a:t>
            </a:fld>
            <a:endParaRPr lang="en-GB"/>
          </a:p>
        </p:txBody>
      </p:sp>
    </p:spTree>
    <p:extLst>
      <p:ext uri="{BB962C8B-B14F-4D97-AF65-F5344CB8AC3E}">
        <p14:creationId xmlns:p14="http://schemas.microsoft.com/office/powerpoint/2010/main" val="1540337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91EEAA49-B0FA-45F4-9A93-4CC791A09867}" type="datetimeFigureOut">
              <a:rPr lang="en-GB" smtClean="0"/>
              <a:t>27/06/2026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666055-BFB1-40F9-AB25-BC8DA7A734E9}" type="slidenum">
              <a:rPr lang="en-GB" smtClean="0"/>
              <a:t>‹#›</a:t>
            </a:fld>
            <a:endParaRPr lang="en-GB"/>
          </a:p>
        </p:txBody>
      </p:sp>
    </p:spTree>
    <p:extLst>
      <p:ext uri="{BB962C8B-B14F-4D97-AF65-F5344CB8AC3E}">
        <p14:creationId xmlns:p14="http://schemas.microsoft.com/office/powerpoint/2010/main" val="832699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EEAA49-B0FA-45F4-9A93-4CC791A09867}" type="datetimeFigureOut">
              <a:rPr lang="en-GB" smtClean="0"/>
              <a:t>27/06/2026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666055-BFB1-40F9-AB25-BC8DA7A734E9}" type="slidenum">
              <a:rPr lang="en-GB" smtClean="0"/>
              <a:t>‹#›</a:t>
            </a:fld>
            <a:endParaRPr lang="en-GB"/>
          </a:p>
        </p:txBody>
      </p:sp>
    </p:spTree>
    <p:extLst>
      <p:ext uri="{BB962C8B-B14F-4D97-AF65-F5344CB8AC3E}">
        <p14:creationId xmlns:p14="http://schemas.microsoft.com/office/powerpoint/2010/main" val="30976146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5129" y="1122363"/>
            <a:ext cx="11349318" cy="1818061"/>
          </a:xfrm>
        </p:spPr>
        <p:txBody>
          <a:bodyPr/>
          <a:lstStyle/>
          <a:p>
            <a:r>
              <a:rPr lang="en-GB" b="1" dirty="0"/>
              <a:t>Geography Knowledge Organisers</a:t>
            </a:r>
          </a:p>
        </p:txBody>
      </p:sp>
      <p:sp>
        <p:nvSpPr>
          <p:cNvPr id="3" name="Subtitle 2"/>
          <p:cNvSpPr>
            <a:spLocks noGrp="1"/>
          </p:cNvSpPr>
          <p:nvPr>
            <p:ph type="subTitle" idx="1"/>
          </p:nvPr>
        </p:nvSpPr>
        <p:spPr>
          <a:xfrm>
            <a:off x="1524000" y="3089696"/>
            <a:ext cx="9144000" cy="1655762"/>
          </a:xfrm>
        </p:spPr>
        <p:txBody>
          <a:bodyPr>
            <a:normAutofit/>
          </a:bodyPr>
          <a:lstStyle/>
          <a:p>
            <a:r>
              <a:rPr lang="en-GB" sz="9600" b="1" dirty="0"/>
              <a:t>Year 10</a:t>
            </a:r>
          </a:p>
        </p:txBody>
      </p:sp>
    </p:spTree>
    <p:extLst>
      <p:ext uri="{BB962C8B-B14F-4D97-AF65-F5344CB8AC3E}">
        <p14:creationId xmlns:p14="http://schemas.microsoft.com/office/powerpoint/2010/main" val="1772355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217715" y="2667416"/>
            <a:ext cx="4810911" cy="39703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grpSp>
        <p:nvGrpSpPr>
          <p:cNvPr id="9" name="Group 8"/>
          <p:cNvGrpSpPr/>
          <p:nvPr/>
        </p:nvGrpSpPr>
        <p:grpSpPr>
          <a:xfrm>
            <a:off x="217715" y="459332"/>
            <a:ext cx="5248987" cy="2123658"/>
            <a:chOff x="121920" y="968188"/>
            <a:chExt cx="3889029" cy="2123658"/>
          </a:xfrm>
        </p:grpSpPr>
        <p:sp>
          <p:nvSpPr>
            <p:cNvPr id="7" name="TextBox 6"/>
            <p:cNvSpPr txBox="1"/>
            <p:nvPr/>
          </p:nvSpPr>
          <p:spPr>
            <a:xfrm>
              <a:off x="121920" y="968188"/>
              <a:ext cx="3831516" cy="212365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t>Global pattern of air circulation</a:t>
              </a:r>
            </a:p>
            <a:p>
              <a:pPr fontAlgn="t"/>
              <a:r>
                <a:rPr lang="en-GB" sz="1200" dirty="0"/>
                <a:t>Atmospheric circulation is the large-scale movement of air</a:t>
              </a:r>
            </a:p>
            <a:p>
              <a:pPr fontAlgn="t"/>
              <a:r>
                <a:rPr lang="en-GB" sz="1200" dirty="0"/>
                <a:t> by which heat is distributed on the surface of the Earth.</a:t>
              </a:r>
              <a:r>
                <a:rPr lang="en-GB" sz="1200" b="1" dirty="0"/>
                <a:t> </a:t>
              </a:r>
            </a:p>
            <a:p>
              <a:pPr fontAlgn="t"/>
              <a:r>
                <a:rPr lang="en-GB" sz="1200" b="1" dirty="0"/>
                <a:t>Hadley cell</a:t>
              </a:r>
              <a:endParaRPr lang="en-GB" sz="1200" dirty="0"/>
            </a:p>
            <a:p>
              <a:pPr fontAlgn="t"/>
              <a:r>
                <a:rPr lang="en-GB" sz="1200" dirty="0"/>
                <a:t>Largest cell which extends from the Equator</a:t>
              </a:r>
            </a:p>
            <a:p>
              <a:pPr fontAlgn="t"/>
              <a:r>
                <a:rPr lang="en-GB" sz="1200" dirty="0"/>
                <a:t>to between 30° to 40° north &amp; south.</a:t>
              </a:r>
            </a:p>
            <a:p>
              <a:pPr fontAlgn="t"/>
              <a:r>
                <a:rPr lang="en-GB" sz="1200" b="1" dirty="0" err="1"/>
                <a:t>Ferrel</a:t>
              </a:r>
              <a:r>
                <a:rPr lang="en-GB" sz="1200" b="1" dirty="0"/>
                <a:t> cell</a:t>
              </a:r>
              <a:endParaRPr lang="en-GB" sz="1200" dirty="0"/>
            </a:p>
            <a:p>
              <a:pPr fontAlgn="t"/>
              <a:r>
                <a:rPr lang="en-GB" sz="1200" dirty="0"/>
                <a:t>Middle cell where air flows </a:t>
              </a:r>
              <a:r>
                <a:rPr lang="en-GB" sz="1200" b="1" dirty="0"/>
                <a:t>poleward</a:t>
              </a:r>
            </a:p>
            <a:p>
              <a:pPr fontAlgn="t"/>
              <a:r>
                <a:rPr lang="en-GB" sz="1200" dirty="0"/>
                <a:t> between </a:t>
              </a:r>
              <a:r>
                <a:rPr lang="en-GB" sz="1200" b="1" dirty="0"/>
                <a:t>60° &amp; 70° </a:t>
              </a:r>
              <a:r>
                <a:rPr lang="en-GB" sz="1200" dirty="0"/>
                <a:t>latitude. </a:t>
              </a:r>
            </a:p>
            <a:p>
              <a:pPr fontAlgn="t"/>
              <a:r>
                <a:rPr lang="en-GB" sz="1200" b="1" dirty="0"/>
                <a:t>Polar cell </a:t>
              </a:r>
              <a:endParaRPr lang="en-GB" sz="1200" dirty="0"/>
            </a:p>
            <a:p>
              <a:pPr fontAlgn="t"/>
              <a:r>
                <a:rPr lang="en-GB" sz="1200" b="1" dirty="0"/>
                <a:t>Smallest &amp; weakness </a:t>
              </a:r>
              <a:r>
                <a:rPr lang="en-GB" sz="1200" dirty="0"/>
                <a:t>cell that occurs rom the poles to the Ferrel cell.</a:t>
              </a:r>
            </a:p>
          </p:txBody>
        </p:sp>
        <p:pic>
          <p:nvPicPr>
            <p:cNvPr id="8" name="Picture 7"/>
            <p:cNvPicPr>
              <a:picLocks noChangeAspect="1"/>
            </p:cNvPicPr>
            <p:nvPr/>
          </p:nvPicPr>
          <p:blipFill>
            <a:blip r:embed="rId2"/>
            <a:stretch>
              <a:fillRect/>
            </a:stretch>
          </p:blipFill>
          <p:spPr>
            <a:xfrm>
              <a:off x="2689915" y="1277518"/>
              <a:ext cx="1321034" cy="1517421"/>
            </a:xfrm>
            <a:prstGeom prst="rect">
              <a:avLst/>
            </a:prstGeom>
          </p:spPr>
        </p:pic>
      </p:grpSp>
      <p:grpSp>
        <p:nvGrpSpPr>
          <p:cNvPr id="12" name="Group 11"/>
          <p:cNvGrpSpPr/>
          <p:nvPr/>
        </p:nvGrpSpPr>
        <p:grpSpPr>
          <a:xfrm>
            <a:off x="5523261" y="459333"/>
            <a:ext cx="2801231" cy="2123658"/>
            <a:chOff x="4083663" y="605118"/>
            <a:chExt cx="2801231" cy="2123658"/>
          </a:xfrm>
        </p:grpSpPr>
        <p:sp>
          <p:nvSpPr>
            <p:cNvPr id="10" name="TextBox 9"/>
            <p:cNvSpPr txBox="1"/>
            <p:nvPr/>
          </p:nvSpPr>
          <p:spPr>
            <a:xfrm>
              <a:off x="4083663" y="605118"/>
              <a:ext cx="2801231" cy="212365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t>Distribution of Tropical storms</a:t>
              </a:r>
            </a:p>
            <a:p>
              <a:r>
                <a:rPr lang="en-GB" sz="1200" dirty="0"/>
                <a:t>Hurricanes (North America),  Cyclones (India) and Typhoons (Japan and East Asia).   They all occur in a band that lies roughly 5-15ͦͦͦ° either side of the Equator.</a:t>
              </a:r>
            </a:p>
            <a:p>
              <a:endParaRPr lang="en-GB" sz="1200" dirty="0"/>
            </a:p>
            <a:p>
              <a:endParaRPr lang="en-GB" sz="1200" dirty="0"/>
            </a:p>
            <a:p>
              <a:endParaRPr lang="en-GB" sz="1200" dirty="0"/>
            </a:p>
            <a:p>
              <a:endParaRPr lang="en-GB" sz="1200" dirty="0"/>
            </a:p>
            <a:p>
              <a:endParaRPr lang="en-GB" sz="1200" dirty="0"/>
            </a:p>
            <a:p>
              <a:endParaRPr lang="en-GB" sz="1200" dirty="0"/>
            </a:p>
          </p:txBody>
        </p:sp>
        <p:pic>
          <p:nvPicPr>
            <p:cNvPr id="11" name="Picture 10"/>
            <p:cNvPicPr>
              <a:picLocks noChangeAspect="1"/>
            </p:cNvPicPr>
            <p:nvPr/>
          </p:nvPicPr>
          <p:blipFill>
            <a:blip r:embed="rId3"/>
            <a:stretch>
              <a:fillRect/>
            </a:stretch>
          </p:blipFill>
          <p:spPr>
            <a:xfrm>
              <a:off x="4535369" y="1666946"/>
              <a:ext cx="1673787" cy="1005359"/>
            </a:xfrm>
            <a:prstGeom prst="rect">
              <a:avLst/>
            </a:prstGeom>
          </p:spPr>
        </p:pic>
      </p:grpSp>
      <p:grpSp>
        <p:nvGrpSpPr>
          <p:cNvPr id="15" name="Group 14"/>
          <p:cNvGrpSpPr/>
          <p:nvPr/>
        </p:nvGrpSpPr>
        <p:grpSpPr>
          <a:xfrm>
            <a:off x="8408893" y="459332"/>
            <a:ext cx="3565390" cy="2108269"/>
            <a:chOff x="7019364" y="577987"/>
            <a:chExt cx="1976717" cy="2108269"/>
          </a:xfrm>
        </p:grpSpPr>
        <p:sp>
          <p:nvSpPr>
            <p:cNvPr id="13" name="TextBox 12"/>
            <p:cNvSpPr txBox="1"/>
            <p:nvPr/>
          </p:nvSpPr>
          <p:spPr>
            <a:xfrm>
              <a:off x="7019364" y="577987"/>
              <a:ext cx="1976717" cy="210826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fontAlgn="ctr"/>
              <a:r>
                <a:rPr lang="en-GB" sz="1200" b="1" dirty="0"/>
                <a:t>High and low pressure</a:t>
              </a:r>
            </a:p>
            <a:p>
              <a:pPr fontAlgn="ctr"/>
              <a:r>
                <a:rPr lang="en-GB" sz="1200" b="1" dirty="0"/>
                <a:t>Low pressure: </a:t>
              </a:r>
              <a:r>
                <a:rPr lang="en-GB" sz="1200" dirty="0"/>
                <a:t>Caused by hot air rising. Causes stormy, cloudy weather. Found along the Equator where tropical rainforests are found. Found 60</a:t>
              </a:r>
              <a:r>
                <a:rPr lang="en-GB" sz="1200" baseline="30000" dirty="0"/>
                <a:t>o</a:t>
              </a:r>
              <a:r>
                <a:rPr lang="en-GB" sz="1200" dirty="0"/>
                <a:t> N and S of the Equator (UK)</a:t>
              </a:r>
            </a:p>
            <a:p>
              <a:pPr fontAlgn="ctr"/>
              <a:r>
                <a:rPr lang="en-GB" sz="1200" b="1" dirty="0"/>
                <a:t>High Pressure: </a:t>
              </a:r>
              <a:r>
                <a:rPr lang="en-GB" sz="1200" dirty="0"/>
                <a:t>Caused by cold air sinking. Causes clear and calm weather. Found 30</a:t>
              </a:r>
              <a:r>
                <a:rPr lang="en-GB" sz="1200" baseline="30000" dirty="0"/>
                <a:t>o</a:t>
              </a:r>
              <a:r>
                <a:rPr lang="en-GB" sz="1200" dirty="0"/>
                <a:t> and 90</a:t>
              </a:r>
              <a:r>
                <a:rPr lang="en-GB" sz="1200" baseline="30000" dirty="0"/>
                <a:t>o</a:t>
              </a:r>
              <a:r>
                <a:rPr lang="en-GB" sz="1200" dirty="0"/>
                <a:t> N and S of the Equator</a:t>
              </a:r>
            </a:p>
            <a:p>
              <a:pPr fontAlgn="ctr"/>
              <a:endParaRPr lang="en-GB" sz="1200" dirty="0"/>
            </a:p>
            <a:p>
              <a:pPr fontAlgn="ctr"/>
              <a:endParaRPr lang="en-GB" sz="300" dirty="0"/>
            </a:p>
            <a:p>
              <a:pPr fontAlgn="ctr"/>
              <a:endParaRPr lang="en-GB" sz="300" dirty="0"/>
            </a:p>
            <a:p>
              <a:pPr fontAlgn="ctr"/>
              <a:endParaRPr lang="en-GB" sz="900" dirty="0"/>
            </a:p>
            <a:p>
              <a:pPr fontAlgn="ctr"/>
              <a:endParaRPr lang="en-GB" sz="800" dirty="0"/>
            </a:p>
          </p:txBody>
        </p:sp>
        <p:pic>
          <p:nvPicPr>
            <p:cNvPr id="14" name="Picture 13"/>
            <p:cNvPicPr>
              <a:picLocks noChangeAspect="1"/>
            </p:cNvPicPr>
            <p:nvPr/>
          </p:nvPicPr>
          <p:blipFill>
            <a:blip r:embed="rId4"/>
            <a:stretch>
              <a:fillRect/>
            </a:stretch>
          </p:blipFill>
          <p:spPr>
            <a:xfrm>
              <a:off x="7586734" y="1953122"/>
              <a:ext cx="841978" cy="674157"/>
            </a:xfrm>
            <a:prstGeom prst="rect">
              <a:avLst/>
            </a:prstGeom>
          </p:spPr>
        </p:pic>
      </p:grpSp>
      <p:graphicFrame>
        <p:nvGraphicFramePr>
          <p:cNvPr id="20" name="Table 19"/>
          <p:cNvGraphicFramePr>
            <a:graphicFrameLocks noGrp="1"/>
          </p:cNvGraphicFramePr>
          <p:nvPr>
            <p:extLst>
              <p:ext uri="{D42A27DB-BD31-4B8C-83A1-F6EECF244321}">
                <p14:modId xmlns:p14="http://schemas.microsoft.com/office/powerpoint/2010/main" val="3692235482"/>
              </p:ext>
            </p:extLst>
          </p:nvPr>
        </p:nvGraphicFramePr>
        <p:xfrm>
          <a:off x="279207" y="2705814"/>
          <a:ext cx="4749419" cy="3749040"/>
        </p:xfrm>
        <a:graphic>
          <a:graphicData uri="http://schemas.openxmlformats.org/drawingml/2006/table">
            <a:tbl>
              <a:tblPr firstRow="1" bandRow="1">
                <a:tableStyleId>{21E4AEA4-8DFA-4A89-87EB-49C32662AFE0}</a:tableStyleId>
              </a:tblPr>
              <a:tblGrid>
                <a:gridCol w="265079">
                  <a:extLst>
                    <a:ext uri="{9D8B030D-6E8A-4147-A177-3AD203B41FA5}">
                      <a16:colId xmlns:a16="http://schemas.microsoft.com/office/drawing/2014/main" val="2912668156"/>
                    </a:ext>
                  </a:extLst>
                </a:gridCol>
                <a:gridCol w="4484340">
                  <a:extLst>
                    <a:ext uri="{9D8B030D-6E8A-4147-A177-3AD203B41FA5}">
                      <a16:colId xmlns:a16="http://schemas.microsoft.com/office/drawing/2014/main" val="2999855432"/>
                    </a:ext>
                  </a:extLst>
                </a:gridCol>
              </a:tblGrid>
              <a:tr h="149933">
                <a:tc gridSpan="2">
                  <a:txBody>
                    <a:bodyPr/>
                    <a:lstStyle/>
                    <a:p>
                      <a:pPr algn="l"/>
                      <a:r>
                        <a:rPr lang="en-GB" sz="1200" dirty="0">
                          <a:solidFill>
                            <a:schemeClr val="tx1"/>
                          </a:solidFill>
                        </a:rPr>
                        <a:t>Formation of Tropical Storms</a:t>
                      </a:r>
                    </a:p>
                  </a:txBody>
                  <a:tcPr>
                    <a:noFill/>
                  </a:tcPr>
                </a:tc>
                <a:tc hMerge="1">
                  <a:txBody>
                    <a:bodyPr/>
                    <a:lstStyle/>
                    <a:p>
                      <a:endParaRPr lang="en-GB" dirty="0"/>
                    </a:p>
                  </a:txBody>
                  <a:tcPr/>
                </a:tc>
                <a:extLst>
                  <a:ext uri="{0D108BD9-81ED-4DB2-BD59-A6C34878D82A}">
                    <a16:rowId xmlns:a16="http://schemas.microsoft.com/office/drawing/2014/main" val="943450843"/>
                  </a:ext>
                </a:extLst>
              </a:tr>
              <a:tr h="214190">
                <a:tc>
                  <a:txBody>
                    <a:bodyPr/>
                    <a:lstStyle/>
                    <a:p>
                      <a:pPr algn="l"/>
                      <a:r>
                        <a:rPr lang="en-GB" sz="1200" b="1" dirty="0"/>
                        <a:t>1</a:t>
                      </a:r>
                      <a:endParaRPr lang="en-GB" sz="1200" b="1" dirty="0">
                        <a:solidFill>
                          <a:srgbClr val="002060"/>
                        </a:solidFill>
                      </a:endParaRPr>
                    </a:p>
                  </a:txBody>
                  <a:tcPr anchor="ctr">
                    <a:noFill/>
                  </a:tcPr>
                </a:tc>
                <a:tc>
                  <a:txBody>
                    <a:bodyPr/>
                    <a:lstStyle/>
                    <a:p>
                      <a:pPr algn="l"/>
                      <a:r>
                        <a:rPr lang="en-GB" sz="1200" dirty="0"/>
                        <a:t>The sun’s rays heats large areas of ocean in the summer and autumn. This causes </a:t>
                      </a:r>
                      <a:r>
                        <a:rPr lang="en-GB" sz="1200" b="1" dirty="0"/>
                        <a:t>warm, moist air </a:t>
                      </a:r>
                      <a:r>
                        <a:rPr lang="en-GB" sz="1200" dirty="0"/>
                        <a:t>to rise over the particular spots</a:t>
                      </a:r>
                    </a:p>
                  </a:txBody>
                  <a:tcPr>
                    <a:noFill/>
                  </a:tcPr>
                </a:tc>
                <a:extLst>
                  <a:ext uri="{0D108BD9-81ED-4DB2-BD59-A6C34878D82A}">
                    <a16:rowId xmlns:a16="http://schemas.microsoft.com/office/drawing/2014/main" val="1773780000"/>
                  </a:ext>
                </a:extLst>
              </a:tr>
              <a:tr h="289157">
                <a:tc>
                  <a:txBody>
                    <a:bodyPr/>
                    <a:lstStyle/>
                    <a:p>
                      <a:pPr algn="l"/>
                      <a:r>
                        <a:rPr lang="en-GB" sz="1200" b="1" dirty="0"/>
                        <a:t>2</a:t>
                      </a:r>
                      <a:endParaRPr lang="en-GB" sz="1200" b="1" dirty="0">
                        <a:solidFill>
                          <a:srgbClr val="002060"/>
                        </a:solidFill>
                      </a:endParaRPr>
                    </a:p>
                  </a:txBody>
                  <a:tcPr anchor="c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Once the </a:t>
                      </a:r>
                      <a:r>
                        <a:rPr lang="en-GB" sz="1200" b="1" dirty="0"/>
                        <a:t>temperature is 27⁰</a:t>
                      </a:r>
                      <a:r>
                        <a:rPr lang="en-GB" sz="1200" dirty="0"/>
                        <a:t>, the rising warm moist air leads to a </a:t>
                      </a:r>
                      <a:r>
                        <a:rPr lang="en-GB" sz="1200" b="1" dirty="0"/>
                        <a:t>low pressure</a:t>
                      </a:r>
                      <a:r>
                        <a:rPr lang="en-GB" sz="1200" dirty="0"/>
                        <a:t>. This eventually turns into a thunderstorm. This causes air to be sucked in from the </a:t>
                      </a:r>
                      <a:r>
                        <a:rPr lang="en-GB" sz="1200" b="1" dirty="0"/>
                        <a:t>trade winds</a:t>
                      </a:r>
                      <a:r>
                        <a:rPr lang="en-GB" sz="1200" dirty="0"/>
                        <a:t>. </a:t>
                      </a:r>
                    </a:p>
                  </a:txBody>
                  <a:tcPr>
                    <a:noFill/>
                  </a:tcPr>
                </a:tc>
                <a:extLst>
                  <a:ext uri="{0D108BD9-81ED-4DB2-BD59-A6C34878D82A}">
                    <a16:rowId xmlns:a16="http://schemas.microsoft.com/office/drawing/2014/main" val="908743699"/>
                  </a:ext>
                </a:extLst>
              </a:tr>
              <a:tr h="255263">
                <a:tc>
                  <a:txBody>
                    <a:bodyPr/>
                    <a:lstStyle/>
                    <a:p>
                      <a:pPr algn="l"/>
                      <a:r>
                        <a:rPr lang="en-GB" sz="1200" b="1" dirty="0"/>
                        <a:t>3</a:t>
                      </a:r>
                      <a:endParaRPr lang="en-GB" sz="1200" b="1" dirty="0">
                        <a:solidFill>
                          <a:srgbClr val="002060"/>
                        </a:solidFill>
                      </a:endParaRPr>
                    </a:p>
                  </a:txBody>
                  <a:tcPr anchor="c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With trade winds blowing in the opposite direction and the rotation of earth involved (Coriolis effect),  the thunderstorm  will eventually start to </a:t>
                      </a:r>
                      <a:r>
                        <a:rPr lang="en-GB" sz="1200" b="1" dirty="0"/>
                        <a:t>spin</a:t>
                      </a:r>
                      <a:r>
                        <a:rPr lang="en-GB" sz="1200" dirty="0"/>
                        <a:t>. </a:t>
                      </a:r>
                    </a:p>
                  </a:txBody>
                  <a:tcPr>
                    <a:noFill/>
                  </a:tcPr>
                </a:tc>
                <a:extLst>
                  <a:ext uri="{0D108BD9-81ED-4DB2-BD59-A6C34878D82A}">
                    <a16:rowId xmlns:a16="http://schemas.microsoft.com/office/drawing/2014/main" val="503523311"/>
                  </a:ext>
                </a:extLst>
              </a:tr>
              <a:tr h="214190">
                <a:tc>
                  <a:txBody>
                    <a:bodyPr/>
                    <a:lstStyle/>
                    <a:p>
                      <a:pPr algn="l"/>
                      <a:r>
                        <a:rPr lang="en-GB" sz="1200" b="1" dirty="0"/>
                        <a:t>4</a:t>
                      </a:r>
                      <a:endParaRPr lang="en-GB" sz="1200" b="1" dirty="0">
                        <a:solidFill>
                          <a:srgbClr val="002060"/>
                        </a:solidFill>
                      </a:endParaRPr>
                    </a:p>
                  </a:txBody>
                  <a:tcPr anchor="c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When the storm begins to </a:t>
                      </a:r>
                      <a:r>
                        <a:rPr lang="en-GB" sz="1200" b="1" dirty="0"/>
                        <a:t>spin faster than 74mph</a:t>
                      </a:r>
                      <a:r>
                        <a:rPr lang="en-GB" sz="1200" dirty="0"/>
                        <a:t>, a tropical storm (such as a hurricane) is officially born.</a:t>
                      </a:r>
                    </a:p>
                  </a:txBody>
                  <a:tcPr>
                    <a:noFill/>
                  </a:tcPr>
                </a:tc>
                <a:extLst>
                  <a:ext uri="{0D108BD9-81ED-4DB2-BD59-A6C34878D82A}">
                    <a16:rowId xmlns:a16="http://schemas.microsoft.com/office/drawing/2014/main" val="3436157075"/>
                  </a:ext>
                </a:extLst>
              </a:tr>
              <a:tr h="255263">
                <a:tc>
                  <a:txBody>
                    <a:bodyPr/>
                    <a:lstStyle/>
                    <a:p>
                      <a:pPr algn="l"/>
                      <a:r>
                        <a:rPr lang="en-GB" sz="1200" b="1" dirty="0"/>
                        <a:t>5</a:t>
                      </a:r>
                      <a:endParaRPr lang="en-GB" sz="1200" b="1" dirty="0">
                        <a:solidFill>
                          <a:srgbClr val="002060"/>
                        </a:solidFill>
                      </a:endParaRPr>
                    </a:p>
                  </a:txBody>
                  <a:tcPr anchor="c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With the tropical storm growing in power, </a:t>
                      </a:r>
                      <a:r>
                        <a:rPr lang="en-GB" sz="1200" b="1" dirty="0"/>
                        <a:t>more cool air sinks </a:t>
                      </a:r>
                      <a:r>
                        <a:rPr lang="en-GB" sz="1200" dirty="0"/>
                        <a:t>in the centre of the storm, creating calm, clear condition called the </a:t>
                      </a:r>
                      <a:r>
                        <a:rPr lang="en-GB" sz="1200" b="1" dirty="0"/>
                        <a:t>eye of the storm</a:t>
                      </a:r>
                      <a:r>
                        <a:rPr lang="en-GB" sz="1200" dirty="0"/>
                        <a:t>. </a:t>
                      </a:r>
                    </a:p>
                  </a:txBody>
                  <a:tcPr>
                    <a:noFill/>
                  </a:tcPr>
                </a:tc>
                <a:extLst>
                  <a:ext uri="{0D108BD9-81ED-4DB2-BD59-A6C34878D82A}">
                    <a16:rowId xmlns:a16="http://schemas.microsoft.com/office/drawing/2014/main" val="3854932389"/>
                  </a:ext>
                </a:extLst>
              </a:tr>
              <a:tr h="255263">
                <a:tc>
                  <a:txBody>
                    <a:bodyPr/>
                    <a:lstStyle/>
                    <a:p>
                      <a:pPr algn="l"/>
                      <a:r>
                        <a:rPr lang="en-GB" sz="1200" b="1" dirty="0"/>
                        <a:t>6</a:t>
                      </a:r>
                      <a:endParaRPr lang="en-GB" sz="1200" b="1" dirty="0">
                        <a:solidFill>
                          <a:srgbClr val="002060"/>
                        </a:solidFill>
                      </a:endParaRPr>
                    </a:p>
                  </a:txBody>
                  <a:tcPr anchor="c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When the tropical storm hits land, it </a:t>
                      </a:r>
                      <a:r>
                        <a:rPr lang="en-GB" sz="1200" b="1" dirty="0"/>
                        <a:t>loses its energy source </a:t>
                      </a:r>
                      <a:r>
                        <a:rPr lang="en-GB" sz="1200" dirty="0"/>
                        <a:t>(the warm ocean) and it begins to lose strength. Eventually it will ‘blow itself out’. </a:t>
                      </a:r>
                    </a:p>
                  </a:txBody>
                  <a:tcPr>
                    <a:noFill/>
                  </a:tcPr>
                </a:tc>
                <a:extLst>
                  <a:ext uri="{0D108BD9-81ED-4DB2-BD59-A6C34878D82A}">
                    <a16:rowId xmlns:a16="http://schemas.microsoft.com/office/drawing/2014/main" val="1368594536"/>
                  </a:ext>
                </a:extLst>
              </a:tr>
            </a:tbl>
          </a:graphicData>
        </a:graphic>
      </p:graphicFrame>
      <p:pic>
        <p:nvPicPr>
          <p:cNvPr id="17" name="Picture 16"/>
          <p:cNvPicPr>
            <a:picLocks noChangeAspect="1"/>
          </p:cNvPicPr>
          <p:nvPr/>
        </p:nvPicPr>
        <p:blipFill>
          <a:blip r:embed="rId5"/>
          <a:stretch>
            <a:fillRect/>
          </a:stretch>
        </p:blipFill>
        <p:spPr>
          <a:xfrm>
            <a:off x="4571386" y="6192687"/>
            <a:ext cx="457240" cy="445047"/>
          </a:xfrm>
          <a:prstGeom prst="rect">
            <a:avLst/>
          </a:prstGeom>
        </p:spPr>
      </p:pic>
      <p:sp>
        <p:nvSpPr>
          <p:cNvPr id="21" name="TextBox 20"/>
          <p:cNvSpPr txBox="1"/>
          <p:nvPr/>
        </p:nvSpPr>
        <p:spPr>
          <a:xfrm>
            <a:off x="8343558" y="2711971"/>
            <a:ext cx="3630727"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t>Changing pattern of Tropical Storms</a:t>
            </a:r>
          </a:p>
          <a:p>
            <a:pPr defTabSz="914400"/>
            <a:r>
              <a:rPr lang="en-GB" sz="1200" dirty="0">
                <a:solidFill>
                  <a:prstClr val="black"/>
                </a:solidFill>
              </a:rPr>
              <a:t>Scientist believe that global warming is having an impact on the frequency and strength of tropical storms. This may be due to an increase in ocean temperatures.</a:t>
            </a:r>
          </a:p>
        </p:txBody>
      </p:sp>
      <p:sp>
        <p:nvSpPr>
          <p:cNvPr id="22" name="TextBox 21"/>
          <p:cNvSpPr txBox="1"/>
          <p:nvPr/>
        </p:nvSpPr>
        <p:spPr>
          <a:xfrm>
            <a:off x="8343557" y="3813810"/>
            <a:ext cx="3630727" cy="286232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914400">
              <a:defRPr/>
            </a:pPr>
            <a:r>
              <a:rPr lang="en-GB" sz="1200" b="1" dirty="0">
                <a:solidFill>
                  <a:schemeClr val="tx1"/>
                </a:solidFill>
              </a:rPr>
              <a:t>Management of Tropical Storms</a:t>
            </a:r>
          </a:p>
          <a:p>
            <a:r>
              <a:rPr lang="en-GB" sz="1200" b="1" dirty="0"/>
              <a:t>Protection </a:t>
            </a:r>
            <a:r>
              <a:rPr lang="en-GB" sz="1200" dirty="0"/>
              <a:t>Preparing for a tropical storm may involve construction projects that will improve protection.</a:t>
            </a:r>
          </a:p>
          <a:p>
            <a:r>
              <a:rPr lang="en-GB" sz="1200" b="1" dirty="0"/>
              <a:t>Aid </a:t>
            </a:r>
            <a:r>
              <a:rPr lang="en-GB" sz="1200" dirty="0" err="1"/>
              <a:t>Aid</a:t>
            </a:r>
            <a:r>
              <a:rPr lang="en-GB" sz="1200" dirty="0"/>
              <a:t> involves assisting after the storm, commonly in LICs.</a:t>
            </a:r>
            <a:endParaRPr lang="en-GB" sz="1200" dirty="0">
              <a:cs typeface="Arial" panose="020B0604020202020204" pitchFamily="34" charset="0"/>
            </a:endParaRPr>
          </a:p>
          <a:p>
            <a:r>
              <a:rPr lang="en-GB" sz="1200" b="1" dirty="0"/>
              <a:t>Development </a:t>
            </a:r>
            <a:r>
              <a:rPr lang="en-GB" sz="1200" dirty="0"/>
              <a:t>The scale of the impacts depends on the whether the country has the resources cope with the storm.</a:t>
            </a:r>
          </a:p>
          <a:p>
            <a:r>
              <a:rPr lang="en-GB" sz="1200" b="1" dirty="0"/>
              <a:t>Planning  </a:t>
            </a:r>
            <a:r>
              <a:rPr lang="en-GB" sz="1200" dirty="0"/>
              <a:t>Involves getting people and the emergency services ready to deal with the impacts</a:t>
            </a:r>
          </a:p>
          <a:p>
            <a:r>
              <a:rPr lang="en-GB" sz="1200" b="1" dirty="0"/>
              <a:t>Prediction </a:t>
            </a:r>
            <a:r>
              <a:rPr lang="en-GB" sz="1200" dirty="0"/>
              <a:t>Constant monitoring can help to give advanced warning of a tropical storm</a:t>
            </a:r>
          </a:p>
          <a:p>
            <a:r>
              <a:rPr lang="en-GB" sz="1200" b="1" dirty="0"/>
              <a:t>Education </a:t>
            </a:r>
            <a:r>
              <a:rPr lang="en-GB" sz="1200" dirty="0"/>
              <a:t>Teaching people about what to do in a tropical storm.</a:t>
            </a:r>
          </a:p>
          <a:p>
            <a:endParaRPr lang="en-GB" sz="1200" dirty="0">
              <a:cs typeface="Arial" panose="020B0604020202020204" pitchFamily="34" charset="0"/>
            </a:endParaRPr>
          </a:p>
        </p:txBody>
      </p:sp>
      <p:sp>
        <p:nvSpPr>
          <p:cNvPr id="23" name="TextBox 22"/>
          <p:cNvSpPr txBox="1"/>
          <p:nvPr/>
        </p:nvSpPr>
        <p:spPr>
          <a:xfrm>
            <a:off x="5119696" y="2705814"/>
            <a:ext cx="3132792" cy="39703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solidFill>
                  <a:schemeClr val="tx1"/>
                </a:solidFill>
              </a:rPr>
              <a:t>Primary Effects of Tropical Storms</a:t>
            </a:r>
          </a:p>
          <a:p>
            <a:pPr marL="171450" indent="-171450">
              <a:buFont typeface="Arial" panose="020B0604020202020204" pitchFamily="34" charset="0"/>
              <a:buChar char="•"/>
            </a:pPr>
            <a:r>
              <a:rPr lang="en-GB" sz="1200" dirty="0"/>
              <a:t>The intense winds of tropical storms can destroy whole </a:t>
            </a:r>
            <a:r>
              <a:rPr lang="en-GB" sz="1200" b="1" dirty="0"/>
              <a:t>communities, buildings </a:t>
            </a:r>
            <a:r>
              <a:rPr lang="en-GB" sz="1200" dirty="0"/>
              <a:t>and</a:t>
            </a:r>
            <a:r>
              <a:rPr lang="en-GB" sz="1200" b="1" dirty="0"/>
              <a:t> communication networks</a:t>
            </a:r>
            <a:r>
              <a:rPr lang="en-GB" sz="1200" dirty="0"/>
              <a:t>. </a:t>
            </a:r>
          </a:p>
          <a:p>
            <a:pPr marL="171450" indent="-171450">
              <a:buFont typeface="Arial" panose="020B0604020202020204" pitchFamily="34" charset="0"/>
              <a:buChar char="•"/>
            </a:pPr>
            <a:r>
              <a:rPr lang="en-GB" sz="1200" dirty="0"/>
              <a:t>As well as their own destructive energy, the winds can generate abnormally high waves called </a:t>
            </a:r>
            <a:r>
              <a:rPr lang="en-GB" sz="1200" b="1" dirty="0"/>
              <a:t>storm surges</a:t>
            </a:r>
            <a:r>
              <a:rPr lang="en-GB" sz="1200" dirty="0"/>
              <a:t>.</a:t>
            </a:r>
          </a:p>
          <a:p>
            <a:pPr defTabSz="914400"/>
            <a:r>
              <a:rPr lang="en-GB" sz="1200" dirty="0"/>
              <a:t>Sometimes the most destructive elements of a storm are these subsequent </a:t>
            </a:r>
            <a:r>
              <a:rPr lang="en-GB" sz="1200" b="1" dirty="0"/>
              <a:t>high seas and flooding </a:t>
            </a:r>
            <a:r>
              <a:rPr lang="en-GB" sz="1200" dirty="0"/>
              <a:t>they cause to coastal area</a:t>
            </a:r>
          </a:p>
          <a:p>
            <a:pPr defTabSz="914400"/>
            <a:r>
              <a:rPr lang="en-GB" sz="1200" b="1" dirty="0">
                <a:solidFill>
                  <a:prstClr val="black"/>
                </a:solidFill>
              </a:rPr>
              <a:t>Secondary Effects of Tropical Storms</a:t>
            </a:r>
          </a:p>
          <a:p>
            <a:pPr marL="171450" indent="-171450">
              <a:buFont typeface="Arial" panose="020B0604020202020204" pitchFamily="34" charset="0"/>
              <a:buChar char="•"/>
            </a:pPr>
            <a:r>
              <a:rPr lang="en-GB" sz="1200" dirty="0"/>
              <a:t>People are </a:t>
            </a:r>
            <a:r>
              <a:rPr lang="en-GB" sz="1200" b="1" dirty="0"/>
              <a:t>left homeless</a:t>
            </a:r>
            <a:r>
              <a:rPr lang="en-GB" sz="1200" dirty="0"/>
              <a:t>, which can cause distress, poverty and ill health due to lack of shelter. </a:t>
            </a:r>
          </a:p>
          <a:p>
            <a:pPr marL="171450" indent="-171450">
              <a:buFont typeface="Arial" panose="020B0604020202020204" pitchFamily="34" charset="0"/>
              <a:buChar char="•"/>
            </a:pPr>
            <a:r>
              <a:rPr lang="en-GB" sz="1200" b="1" dirty="0"/>
              <a:t>Shortage of clean water </a:t>
            </a:r>
            <a:r>
              <a:rPr lang="en-GB" sz="1200" dirty="0"/>
              <a:t>and </a:t>
            </a:r>
            <a:r>
              <a:rPr lang="en-GB" sz="1200" b="1" dirty="0"/>
              <a:t>lack of proper sanitation </a:t>
            </a:r>
            <a:r>
              <a:rPr lang="en-GB" sz="1200" dirty="0"/>
              <a:t>makes it easier for diseases to spread. </a:t>
            </a:r>
          </a:p>
          <a:p>
            <a:pPr marL="171450" indent="-171450">
              <a:buFont typeface="Arial" panose="020B0604020202020204" pitchFamily="34" charset="0"/>
              <a:buChar char="•"/>
            </a:pPr>
            <a:r>
              <a:rPr lang="en-GB" sz="1200" b="1" dirty="0"/>
              <a:t>Businesses are damaged </a:t>
            </a:r>
            <a:r>
              <a:rPr lang="en-GB" sz="1200" dirty="0"/>
              <a:t>or destroyed causing employment. </a:t>
            </a:r>
          </a:p>
          <a:p>
            <a:pPr marL="171450" indent="-171450">
              <a:buFont typeface="Arial" panose="020B0604020202020204" pitchFamily="34" charset="0"/>
              <a:buChar char="•"/>
            </a:pPr>
            <a:r>
              <a:rPr lang="en-GB" sz="1200" dirty="0"/>
              <a:t>Shortage of food as </a:t>
            </a:r>
            <a:r>
              <a:rPr lang="en-GB" sz="1200" b="1" dirty="0"/>
              <a:t>crops are damaged</a:t>
            </a:r>
            <a:r>
              <a:rPr lang="en-GB" sz="1200" dirty="0"/>
              <a:t>.</a:t>
            </a:r>
          </a:p>
          <a:p>
            <a:pPr marL="171450" indent="-171450">
              <a:buFont typeface="Arial" panose="020B0604020202020204" pitchFamily="34" charset="0"/>
              <a:buChar char="•"/>
            </a:pPr>
            <a:r>
              <a:rPr lang="en-GB" sz="1200" dirty="0"/>
              <a:t> </a:t>
            </a:r>
          </a:p>
        </p:txBody>
      </p:sp>
      <p:sp>
        <p:nvSpPr>
          <p:cNvPr id="19" name="Title 1">
            <a:extLst>
              <a:ext uri="{FF2B5EF4-FFF2-40B4-BE49-F238E27FC236}">
                <a16:creationId xmlns:a16="http://schemas.microsoft.com/office/drawing/2014/main" id="{D539A606-3DAA-4360-ADE0-A481B0ADE39B}"/>
              </a:ext>
            </a:extLst>
          </p:cNvPr>
          <p:cNvSpPr txBox="1">
            <a:spLocks/>
          </p:cNvSpPr>
          <p:nvPr/>
        </p:nvSpPr>
        <p:spPr>
          <a:xfrm>
            <a:off x="0" y="12603"/>
            <a:ext cx="12192000" cy="4047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300" b="1" dirty="0">
                <a:latin typeface="Gill Sans MT" panose="020B0502020104020203" pitchFamily="34" charset="0"/>
              </a:rPr>
              <a:t>Weather Hazards – Tropical Storms Year 10 HT4</a:t>
            </a:r>
          </a:p>
        </p:txBody>
      </p:sp>
    </p:spTree>
    <p:extLst>
      <p:ext uri="{BB962C8B-B14F-4D97-AF65-F5344CB8AC3E}">
        <p14:creationId xmlns:p14="http://schemas.microsoft.com/office/powerpoint/2010/main" val="3086908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5335" y="464089"/>
            <a:ext cx="3640065" cy="267765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t>Named Example: Cyclone Idai March 2019</a:t>
            </a:r>
          </a:p>
          <a:p>
            <a:r>
              <a:rPr lang="en-GB" sz="1200" b="1" dirty="0"/>
              <a:t>Key facts:</a:t>
            </a:r>
          </a:p>
          <a:p>
            <a:pPr marL="171450" indent="-171450">
              <a:buFont typeface="Arial" panose="020B0604020202020204" pitchFamily="34" charset="0"/>
              <a:buChar char="•"/>
            </a:pPr>
            <a:r>
              <a:rPr lang="en-GB" sz="1200" dirty="0"/>
              <a:t>Africa's deadliest Tropical storm.</a:t>
            </a:r>
          </a:p>
          <a:p>
            <a:pPr marL="171450" indent="-171450">
              <a:buFont typeface="Arial" panose="020B0604020202020204" pitchFamily="34" charset="0"/>
              <a:buChar char="•"/>
            </a:pPr>
            <a:r>
              <a:rPr lang="en-GB" sz="1200" dirty="0"/>
              <a:t>Strom makes landfall In Mozambique at the city of Beira</a:t>
            </a:r>
          </a:p>
          <a:p>
            <a:pPr marL="171450" indent="-171450">
              <a:buFont typeface="Arial" panose="020B0604020202020204" pitchFamily="34" charset="0"/>
              <a:buChar char="•"/>
            </a:pPr>
            <a:r>
              <a:rPr lang="en-GB" sz="1200" dirty="0"/>
              <a:t>4M storm surge</a:t>
            </a:r>
          </a:p>
          <a:p>
            <a:pPr marL="171450" indent="-171450">
              <a:buFont typeface="Arial" panose="020B0604020202020204" pitchFamily="34" charset="0"/>
              <a:buChar char="•"/>
            </a:pPr>
            <a:r>
              <a:rPr lang="en-GB" sz="1200" dirty="0"/>
              <a:t>600mm of torrential rain</a:t>
            </a:r>
          </a:p>
          <a:p>
            <a:pPr marL="171450" indent="-171450">
              <a:buFont typeface="Arial" panose="020B0604020202020204" pitchFamily="34" charset="0"/>
              <a:buChar char="•"/>
            </a:pPr>
            <a:r>
              <a:rPr lang="en-GB" sz="1200" dirty="0"/>
              <a:t>Mozambique is one of Africa's poorest countries 24 million live below the poverty line</a:t>
            </a:r>
          </a:p>
          <a:p>
            <a:r>
              <a:rPr lang="en-GB" sz="1200" b="1" dirty="0"/>
              <a:t>Causes: </a:t>
            </a:r>
            <a:r>
              <a:rPr lang="en-GB" sz="1200" dirty="0"/>
              <a:t>It began as a storm cell over Malawi that moved out to sea where it intensified and returned to land as a cyclone</a:t>
            </a:r>
          </a:p>
          <a:p>
            <a:r>
              <a:rPr lang="en-GB" sz="1200" b="1" dirty="0"/>
              <a:t>Track</a:t>
            </a:r>
            <a:r>
              <a:rPr lang="en-GB" sz="1200" dirty="0"/>
              <a:t>: Beira was in the path as the storm reached its peak</a:t>
            </a:r>
          </a:p>
        </p:txBody>
      </p:sp>
      <p:sp>
        <p:nvSpPr>
          <p:cNvPr id="8" name="TextBox 7"/>
          <p:cNvSpPr txBox="1"/>
          <p:nvPr/>
        </p:nvSpPr>
        <p:spPr>
          <a:xfrm>
            <a:off x="4060314" y="464089"/>
            <a:ext cx="3873502" cy="267765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t>Effects of Cyclone Idai</a:t>
            </a:r>
          </a:p>
          <a:p>
            <a:r>
              <a:rPr lang="en-GB" sz="1200" b="1" dirty="0"/>
              <a:t>Primary Effects:</a:t>
            </a:r>
          </a:p>
          <a:p>
            <a:pPr marL="171450" indent="-171450">
              <a:buFont typeface="Arial" panose="020B0604020202020204" pitchFamily="34" charset="0"/>
              <a:buChar char="•"/>
            </a:pPr>
            <a:r>
              <a:rPr lang="en-GB" sz="1200" dirty="0"/>
              <a:t>1300 people are killed</a:t>
            </a:r>
          </a:p>
          <a:p>
            <a:pPr marL="171450" indent="-171450">
              <a:buFont typeface="Arial" panose="020B0604020202020204" pitchFamily="34" charset="0"/>
              <a:buChar char="•"/>
            </a:pPr>
            <a:r>
              <a:rPr lang="en-GB" sz="1200" dirty="0"/>
              <a:t>3 million are left homeless</a:t>
            </a:r>
          </a:p>
          <a:p>
            <a:pPr marL="171450" indent="-171450">
              <a:buFont typeface="Arial" panose="020B0604020202020204" pitchFamily="34" charset="0"/>
              <a:buChar char="•"/>
            </a:pPr>
            <a:r>
              <a:rPr lang="en-GB" sz="1200" dirty="0"/>
              <a:t>90% of Beira is destroyed</a:t>
            </a:r>
          </a:p>
          <a:p>
            <a:pPr marL="171450" indent="-171450">
              <a:buFont typeface="Arial" panose="020B0604020202020204" pitchFamily="34" charset="0"/>
              <a:buChar char="•"/>
            </a:pPr>
            <a:r>
              <a:rPr lang="en-GB" sz="1200" dirty="0"/>
              <a:t>17 hospitals  are destroyed</a:t>
            </a:r>
          </a:p>
          <a:p>
            <a:pPr marL="171450" indent="-171450">
              <a:buFont typeface="Arial" panose="020B0604020202020204" pitchFamily="34" charset="0"/>
              <a:buChar char="•"/>
            </a:pPr>
            <a:r>
              <a:rPr lang="en-GB" sz="1200" dirty="0"/>
              <a:t>In Zimbabwe flash flooding killed 600 people</a:t>
            </a:r>
          </a:p>
          <a:p>
            <a:r>
              <a:rPr lang="en-GB" sz="1200" b="1" dirty="0"/>
              <a:t>Secondary Effects:</a:t>
            </a:r>
          </a:p>
          <a:p>
            <a:pPr marL="171450" indent="-171450">
              <a:buFont typeface="Arial" panose="020B0604020202020204" pitchFamily="34" charset="0"/>
              <a:buChar char="•"/>
            </a:pPr>
            <a:r>
              <a:rPr lang="en-GB" sz="1200" dirty="0"/>
              <a:t>In Mozambique and Zimbabwe river flooding washed away roads and bridges</a:t>
            </a:r>
          </a:p>
          <a:p>
            <a:pPr marL="171450" indent="-171450">
              <a:buFont typeface="Arial" panose="020B0604020202020204" pitchFamily="34" charset="0"/>
              <a:buChar char="•"/>
            </a:pPr>
            <a:r>
              <a:rPr lang="en-GB" sz="1200" dirty="0"/>
              <a:t>700,000ha of crops are lost</a:t>
            </a:r>
          </a:p>
          <a:p>
            <a:pPr marL="171450" indent="-171450">
              <a:buFont typeface="Arial" panose="020B0604020202020204" pitchFamily="34" charset="0"/>
              <a:buChar char="•"/>
            </a:pPr>
            <a:r>
              <a:rPr lang="en-GB" sz="1200" dirty="0"/>
              <a:t>In Zimbabwe landslides hampered rescue</a:t>
            </a:r>
          </a:p>
          <a:p>
            <a:pPr marL="171450" indent="-171450">
              <a:buFont typeface="Arial" panose="020B0604020202020204" pitchFamily="34" charset="0"/>
              <a:buChar char="•"/>
            </a:pPr>
            <a:r>
              <a:rPr lang="en-GB" sz="1200" dirty="0"/>
              <a:t>In Malawi 2 HEP dams broke affecting power</a:t>
            </a:r>
          </a:p>
          <a:p>
            <a:pPr marL="171450" indent="-171450">
              <a:buFont typeface="Arial" panose="020B0604020202020204" pitchFamily="34" charset="0"/>
              <a:buChar char="•"/>
            </a:pPr>
            <a:endParaRPr lang="en-GB" sz="1200" dirty="0"/>
          </a:p>
        </p:txBody>
      </p:sp>
      <p:sp>
        <p:nvSpPr>
          <p:cNvPr id="10" name="TextBox 9"/>
          <p:cNvSpPr txBox="1"/>
          <p:nvPr/>
        </p:nvSpPr>
        <p:spPr>
          <a:xfrm>
            <a:off x="8158731" y="464089"/>
            <a:ext cx="3837934" cy="267765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t>Responses to Cyclone Idai</a:t>
            </a:r>
          </a:p>
          <a:p>
            <a:r>
              <a:rPr lang="en-GB" sz="1200" b="1" dirty="0"/>
              <a:t>Immediate Responses:</a:t>
            </a:r>
          </a:p>
          <a:p>
            <a:pPr marL="171450" indent="-171450">
              <a:buFont typeface="Arial" panose="020B0604020202020204" pitchFamily="34" charset="0"/>
              <a:buChar char="•"/>
            </a:pPr>
            <a:r>
              <a:rPr lang="en-GB" sz="1200" dirty="0"/>
              <a:t>Boats used in Mozambique to rescue people from roof tops</a:t>
            </a:r>
          </a:p>
          <a:p>
            <a:pPr marL="171450" indent="-171450">
              <a:buFont typeface="Arial" panose="020B0604020202020204" pitchFamily="34" charset="0"/>
              <a:buChar char="•"/>
            </a:pPr>
            <a:r>
              <a:rPr lang="en-GB" sz="1200" dirty="0"/>
              <a:t>140 rescue centres set up</a:t>
            </a:r>
          </a:p>
          <a:p>
            <a:pPr marL="171450" indent="-171450">
              <a:buFont typeface="Arial" panose="020B0604020202020204" pitchFamily="34" charset="0"/>
              <a:buChar char="•"/>
            </a:pPr>
            <a:r>
              <a:rPr lang="en-GB" sz="1200" dirty="0"/>
              <a:t>In Malawi churches and schools are temporary shelters</a:t>
            </a:r>
          </a:p>
          <a:p>
            <a:pPr marL="171450" indent="-171450">
              <a:buFont typeface="Arial" panose="020B0604020202020204" pitchFamily="34" charset="0"/>
              <a:buChar char="•"/>
            </a:pPr>
            <a:r>
              <a:rPr lang="en-GB" sz="1200" dirty="0"/>
              <a:t>UN helicopters dropped food</a:t>
            </a:r>
          </a:p>
          <a:p>
            <a:pPr marL="171450" indent="-171450">
              <a:buFont typeface="Arial" panose="020B0604020202020204" pitchFamily="34" charset="0"/>
              <a:buChar char="•"/>
            </a:pPr>
            <a:r>
              <a:rPr lang="en-GB" sz="1200" dirty="0"/>
              <a:t>WHO provides 900,000 cholera vaccination kits</a:t>
            </a:r>
          </a:p>
          <a:p>
            <a:r>
              <a:rPr lang="en-GB" sz="1200" b="1" dirty="0"/>
              <a:t>Long Term Responses</a:t>
            </a:r>
          </a:p>
          <a:p>
            <a:pPr marL="171450" indent="-171450">
              <a:buFont typeface="Arial" panose="020B0604020202020204" pitchFamily="34" charset="0"/>
              <a:buChar char="•"/>
            </a:pPr>
            <a:r>
              <a:rPr lang="en-GB" sz="1200" dirty="0"/>
              <a:t>In Beira Dutch engineers help to repair water supplies</a:t>
            </a:r>
          </a:p>
          <a:p>
            <a:pPr marL="171450" indent="-171450">
              <a:buFont typeface="Arial" panose="020B0604020202020204" pitchFamily="34" charset="0"/>
              <a:buChar char="•"/>
            </a:pPr>
            <a:r>
              <a:rPr lang="en-GB" sz="1200" dirty="0"/>
              <a:t>CAFOD give £2 million t help rebuild schools</a:t>
            </a:r>
          </a:p>
          <a:p>
            <a:pPr marL="171450" indent="-171450">
              <a:buFont typeface="Arial" panose="020B0604020202020204" pitchFamily="34" charset="0"/>
              <a:buChar char="•"/>
            </a:pPr>
            <a:r>
              <a:rPr lang="en-GB" sz="1200" dirty="0"/>
              <a:t>In Mozambique new homes are built stronger and away from high risk areas</a:t>
            </a:r>
          </a:p>
          <a:p>
            <a:pPr marL="171450" indent="-171450">
              <a:buFont typeface="Arial" panose="020B0604020202020204" pitchFamily="34" charset="0"/>
              <a:buChar char="•"/>
            </a:pPr>
            <a:r>
              <a:rPr lang="en-GB" sz="1200" dirty="0"/>
              <a:t>An improved early warning system is created</a:t>
            </a:r>
          </a:p>
        </p:txBody>
      </p:sp>
      <p:sp>
        <p:nvSpPr>
          <p:cNvPr id="11" name="TextBox 10"/>
          <p:cNvSpPr txBox="1"/>
          <p:nvPr/>
        </p:nvSpPr>
        <p:spPr>
          <a:xfrm>
            <a:off x="195333" y="3275603"/>
            <a:ext cx="4165129" cy="34163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t>Monitoring and prediction</a:t>
            </a:r>
          </a:p>
          <a:p>
            <a:r>
              <a:rPr lang="en-GB" sz="1200" dirty="0"/>
              <a:t>Developments in satellites allows storms to be tracked and flights with specialist planes into the storm can take readings to establish the strength.</a:t>
            </a:r>
          </a:p>
          <a:p>
            <a:r>
              <a:rPr lang="en-GB" sz="1200" dirty="0"/>
              <a:t>If the path and strength of the storm is known people can be warned and evacuated.</a:t>
            </a:r>
          </a:p>
          <a:p>
            <a:endParaRPr lang="en-GB" sz="1200" dirty="0"/>
          </a:p>
          <a:p>
            <a:r>
              <a:rPr lang="en-GB" sz="1200" b="1" dirty="0"/>
              <a:t>Protection</a:t>
            </a:r>
          </a:p>
          <a:p>
            <a:r>
              <a:rPr lang="en-GB" sz="1200" dirty="0"/>
              <a:t>Sea walls can be built</a:t>
            </a:r>
          </a:p>
          <a:p>
            <a:r>
              <a:rPr lang="en-GB" sz="1200" dirty="0"/>
              <a:t>Strong buildings with shutters </a:t>
            </a:r>
          </a:p>
          <a:p>
            <a:r>
              <a:rPr lang="en-GB" sz="1200" dirty="0"/>
              <a:t>and reinforced walls. </a:t>
            </a:r>
          </a:p>
          <a:p>
            <a:r>
              <a:rPr lang="en-GB" sz="1200" dirty="0"/>
              <a:t>Cyclone shelters can be built</a:t>
            </a:r>
          </a:p>
          <a:p>
            <a:endParaRPr lang="en-GB" sz="1200" dirty="0"/>
          </a:p>
          <a:p>
            <a:r>
              <a:rPr lang="en-GB" sz="1200" b="1" dirty="0"/>
              <a:t>Planning</a:t>
            </a:r>
          </a:p>
          <a:p>
            <a:r>
              <a:rPr lang="en-GB" sz="1200" dirty="0"/>
              <a:t>Being prepared is important by being educated on how to stay safe and packing an emergency survival pack . Media campaigns can also be used to remind people of what to do</a:t>
            </a:r>
          </a:p>
          <a:p>
            <a:endParaRPr lang="en-GB" sz="1200" dirty="0"/>
          </a:p>
        </p:txBody>
      </p:sp>
      <p:grpSp>
        <p:nvGrpSpPr>
          <p:cNvPr id="15" name="Group 14"/>
          <p:cNvGrpSpPr/>
          <p:nvPr/>
        </p:nvGrpSpPr>
        <p:grpSpPr>
          <a:xfrm>
            <a:off x="2404909" y="4329689"/>
            <a:ext cx="1844982" cy="1384205"/>
            <a:chOff x="1422790" y="3388288"/>
            <a:chExt cx="1663661" cy="1297033"/>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790" y="3388288"/>
              <a:ext cx="1663661" cy="1297033"/>
            </a:xfrm>
            <a:prstGeom prst="rect">
              <a:avLst/>
            </a:prstGeom>
          </p:spPr>
        </p:pic>
        <p:sp>
          <p:nvSpPr>
            <p:cNvPr id="13" name="TextBox 12"/>
            <p:cNvSpPr txBox="1"/>
            <p:nvPr/>
          </p:nvSpPr>
          <p:spPr>
            <a:xfrm>
              <a:off x="1428130" y="4363083"/>
              <a:ext cx="139337" cy="322238"/>
            </a:xfrm>
            <a:prstGeom prst="rect">
              <a:avLst/>
            </a:prstGeom>
            <a:solidFill>
              <a:schemeClr val="bg1"/>
            </a:solidFill>
          </p:spPr>
          <p:txBody>
            <a:bodyPr wrap="square" rtlCol="0">
              <a:spAutoFit/>
            </a:bodyPr>
            <a:lstStyle/>
            <a:p>
              <a:endParaRPr lang="en-GB" sz="1200" dirty="0"/>
            </a:p>
          </p:txBody>
        </p:sp>
      </p:grpSp>
      <p:pic>
        <p:nvPicPr>
          <p:cNvPr id="18" name="Picture 17"/>
          <p:cNvPicPr>
            <a:picLocks noChangeAspect="1"/>
          </p:cNvPicPr>
          <p:nvPr/>
        </p:nvPicPr>
        <p:blipFill>
          <a:blip r:embed="rId3"/>
          <a:stretch>
            <a:fillRect/>
          </a:stretch>
        </p:blipFill>
        <p:spPr>
          <a:xfrm>
            <a:off x="4601186" y="3833331"/>
            <a:ext cx="3332630" cy="2199119"/>
          </a:xfrm>
          <a:prstGeom prst="rect">
            <a:avLst/>
          </a:prstGeom>
        </p:spPr>
      </p:pic>
      <p:sp>
        <p:nvSpPr>
          <p:cNvPr id="20" name="Title 1">
            <a:extLst>
              <a:ext uri="{FF2B5EF4-FFF2-40B4-BE49-F238E27FC236}">
                <a16:creationId xmlns:a16="http://schemas.microsoft.com/office/drawing/2014/main" id="{6720D05C-DED2-4222-8A61-C13A632F76A2}"/>
              </a:ext>
            </a:extLst>
          </p:cNvPr>
          <p:cNvSpPr txBox="1">
            <a:spLocks/>
          </p:cNvSpPr>
          <p:nvPr/>
        </p:nvSpPr>
        <p:spPr>
          <a:xfrm>
            <a:off x="0" y="12603"/>
            <a:ext cx="12192000" cy="4047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300" b="1" dirty="0">
                <a:latin typeface="Gill Sans MT" panose="020B0502020104020203" pitchFamily="34" charset="0"/>
              </a:rPr>
              <a:t>Weather Hazards – Tropical Storms Year 10 HT4</a:t>
            </a:r>
          </a:p>
        </p:txBody>
      </p:sp>
      <p:pic>
        <p:nvPicPr>
          <p:cNvPr id="4098" name="Picture 2">
            <a:extLst>
              <a:ext uri="{FF2B5EF4-FFF2-40B4-BE49-F238E27FC236}">
                <a16:creationId xmlns:a16="http://schemas.microsoft.com/office/drawing/2014/main" id="{DCEB5977-60C9-45A8-9DD9-3592A0644A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4540" y="3483956"/>
            <a:ext cx="3581400" cy="3009564"/>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70EC85DC-2B88-4C98-A159-5B8EA7330DC0}"/>
              </a:ext>
            </a:extLst>
          </p:cNvPr>
          <p:cNvSpPr/>
          <p:nvPr/>
        </p:nvSpPr>
        <p:spPr>
          <a:xfrm>
            <a:off x="4474804" y="3275603"/>
            <a:ext cx="7521860" cy="34262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6237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10252299" y="5344603"/>
            <a:ext cx="1719825" cy="829595"/>
          </a:xfrm>
          <a:prstGeom prst="rect">
            <a:avLst/>
          </a:prstGeom>
        </p:spPr>
        <p:style>
          <a:lnRef idx="2">
            <a:schemeClr val="dk1"/>
          </a:lnRef>
          <a:fillRef idx="1">
            <a:schemeClr val="lt1"/>
          </a:fillRef>
          <a:effectRef idx="0">
            <a:schemeClr val="dk1"/>
          </a:effectRef>
          <a:fontRef idx="minor">
            <a:schemeClr val="dk1"/>
          </a:fontRef>
        </p:style>
      </p:pic>
      <p:sp>
        <p:nvSpPr>
          <p:cNvPr id="17" name="Title 1">
            <a:extLst>
              <a:ext uri="{FF2B5EF4-FFF2-40B4-BE49-F238E27FC236}">
                <a16:creationId xmlns:a16="http://schemas.microsoft.com/office/drawing/2014/main" id="{68AED8CA-8E21-4A24-8594-83543A377AE2}"/>
              </a:ext>
            </a:extLst>
          </p:cNvPr>
          <p:cNvSpPr txBox="1">
            <a:spLocks/>
          </p:cNvSpPr>
          <p:nvPr/>
        </p:nvSpPr>
        <p:spPr>
          <a:xfrm>
            <a:off x="0" y="12603"/>
            <a:ext cx="12192000" cy="4047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300" b="1" dirty="0">
                <a:latin typeface="Gill Sans MT" panose="020B0502020104020203" pitchFamily="34" charset="0"/>
              </a:rPr>
              <a:t>Weather Hazards – Extreme Weather in the UK Year 10 HT4</a:t>
            </a:r>
          </a:p>
        </p:txBody>
      </p:sp>
      <p:sp>
        <p:nvSpPr>
          <p:cNvPr id="18" name="TextBox 17">
            <a:extLst>
              <a:ext uri="{FF2B5EF4-FFF2-40B4-BE49-F238E27FC236}">
                <a16:creationId xmlns:a16="http://schemas.microsoft.com/office/drawing/2014/main" id="{1F71744A-92C9-4936-8475-D296A8703F4D}"/>
              </a:ext>
            </a:extLst>
          </p:cNvPr>
          <p:cNvSpPr txBox="1"/>
          <p:nvPr/>
        </p:nvSpPr>
        <p:spPr>
          <a:xfrm>
            <a:off x="116032" y="1787974"/>
            <a:ext cx="6096000" cy="3046988"/>
          </a:xfrm>
          <a:prstGeom prst="rect">
            <a:avLst/>
          </a:prstGeom>
          <a:noFill/>
        </p:spPr>
        <p:txBody>
          <a:bodyPr wrap="square">
            <a:spAutoFit/>
          </a:bodyPr>
          <a:lstStyle/>
          <a:p>
            <a:r>
              <a:rPr lang="en-GB" sz="1200" b="1" dirty="0"/>
              <a:t>Types of Weather Hazard in the UK</a:t>
            </a:r>
          </a:p>
          <a:p>
            <a:r>
              <a:rPr lang="en-GB" sz="1200" dirty="0"/>
              <a:t>The UK experiences a range of extreme weather hazards because it lies where tropical and polar air masses meet.</a:t>
            </a:r>
          </a:p>
          <a:p>
            <a:pPr marL="171450" indent="-171450">
              <a:buFont typeface="Arial" panose="020B0604020202020204" pitchFamily="34" charset="0"/>
              <a:buChar char="•"/>
            </a:pPr>
            <a:r>
              <a:rPr lang="en-GB" sz="1200" b="1" dirty="0"/>
              <a:t>Strong winds and storms </a:t>
            </a:r>
            <a:r>
              <a:rPr lang="en-GB" sz="1200" dirty="0"/>
              <a:t>– can damage buildings, trees and transport.</a:t>
            </a:r>
          </a:p>
          <a:p>
            <a:pPr marL="171450" indent="-171450">
              <a:buFont typeface="Arial" panose="020B0604020202020204" pitchFamily="34" charset="0"/>
              <a:buChar char="•"/>
            </a:pPr>
            <a:r>
              <a:rPr lang="en-GB" sz="1200" b="1" dirty="0"/>
              <a:t>Heavy rainfall and flooding </a:t>
            </a:r>
            <a:r>
              <a:rPr lang="en-GB" sz="1200" dirty="0"/>
              <a:t>– caused by prolonged rain or intense storms.</a:t>
            </a:r>
          </a:p>
          <a:p>
            <a:pPr marL="171450" indent="-171450">
              <a:buFont typeface="Arial" panose="020B0604020202020204" pitchFamily="34" charset="0"/>
              <a:buChar char="•"/>
            </a:pPr>
            <a:r>
              <a:rPr lang="en-GB" sz="1200" b="1" dirty="0"/>
              <a:t>Snow and ice </a:t>
            </a:r>
            <a:r>
              <a:rPr lang="en-GB" sz="1200" dirty="0"/>
              <a:t>– disrupt transport and increase accident risk.</a:t>
            </a:r>
          </a:p>
          <a:p>
            <a:pPr marL="171450" indent="-171450">
              <a:buFont typeface="Arial" panose="020B0604020202020204" pitchFamily="34" charset="0"/>
              <a:buChar char="•"/>
            </a:pPr>
            <a:r>
              <a:rPr lang="en-GB" sz="1200" b="1" dirty="0"/>
              <a:t>Thunderstorms</a:t>
            </a:r>
            <a:r>
              <a:rPr lang="en-GB" sz="1200" dirty="0"/>
              <a:t> – bring heavy rain, lightning and flash flooding.</a:t>
            </a:r>
          </a:p>
          <a:p>
            <a:pPr marL="171450" indent="-171450">
              <a:buFont typeface="Arial" panose="020B0604020202020204" pitchFamily="34" charset="0"/>
              <a:buChar char="•"/>
            </a:pPr>
            <a:r>
              <a:rPr lang="en-GB" sz="1200" b="1" dirty="0"/>
              <a:t>Heatwaves</a:t>
            </a:r>
            <a:r>
              <a:rPr lang="en-GB" sz="1200" dirty="0"/>
              <a:t> – prolonged periods of unusually hot weather causing drought and health risks.</a:t>
            </a:r>
          </a:p>
          <a:p>
            <a:pPr marL="171450" indent="-171450">
              <a:buFont typeface="Arial" panose="020B0604020202020204" pitchFamily="34" charset="0"/>
              <a:buChar char="•"/>
            </a:pPr>
            <a:r>
              <a:rPr lang="en-GB" sz="1200" b="1" dirty="0"/>
              <a:t>Drought</a:t>
            </a:r>
            <a:r>
              <a:rPr lang="en-GB" sz="1200" dirty="0"/>
              <a:t> – long periods of low rainfall leading to water shortages.</a:t>
            </a:r>
          </a:p>
          <a:p>
            <a:endParaRPr lang="en-GB" sz="1200" dirty="0"/>
          </a:p>
          <a:p>
            <a:r>
              <a:rPr lang="en-GB" sz="1200" b="1" dirty="0"/>
              <a:t>Impacts of Extreme Weather</a:t>
            </a:r>
          </a:p>
          <a:p>
            <a:r>
              <a:rPr lang="en-GB" sz="1200" dirty="0"/>
              <a:t>Extreme weather has </a:t>
            </a:r>
            <a:r>
              <a:rPr lang="en-GB" sz="1200" b="1" dirty="0"/>
              <a:t>social, economic and environmental impacts</a:t>
            </a:r>
            <a:r>
              <a:rPr lang="en-GB" sz="1200" dirty="0"/>
              <a:t>.</a:t>
            </a:r>
          </a:p>
          <a:p>
            <a:r>
              <a:rPr lang="en-GB" sz="1200" b="1" dirty="0"/>
              <a:t>Social:</a:t>
            </a:r>
            <a:r>
              <a:rPr lang="en-GB" sz="1200" dirty="0"/>
              <a:t> Injuries and deaths, homes flooded, disruption to transport, schools and businesses.</a:t>
            </a:r>
          </a:p>
          <a:p>
            <a:r>
              <a:rPr lang="en-GB" sz="1200" b="1" dirty="0"/>
              <a:t>Economic:</a:t>
            </a:r>
            <a:r>
              <a:rPr lang="en-GB" sz="1200" dirty="0"/>
              <a:t> Damage to buildings, crops and infrastructure, expensive repairs and loss of income.</a:t>
            </a:r>
          </a:p>
          <a:p>
            <a:r>
              <a:rPr lang="en-GB" sz="1200" b="1" dirty="0"/>
              <a:t>Environmental:</a:t>
            </a:r>
            <a:r>
              <a:rPr lang="en-GB" sz="1200" dirty="0"/>
              <a:t> Flooding of farmland, erosion, pollution of rivers and destruction of habitats.</a:t>
            </a:r>
          </a:p>
          <a:p>
            <a:endParaRPr lang="en-GB" sz="1200" dirty="0"/>
          </a:p>
        </p:txBody>
      </p:sp>
      <p:sp>
        <p:nvSpPr>
          <p:cNvPr id="20" name="TextBox 19">
            <a:extLst>
              <a:ext uri="{FF2B5EF4-FFF2-40B4-BE49-F238E27FC236}">
                <a16:creationId xmlns:a16="http://schemas.microsoft.com/office/drawing/2014/main" id="{7438EA57-2313-4A11-9549-A70A2E4EFCF7}"/>
              </a:ext>
            </a:extLst>
          </p:cNvPr>
          <p:cNvSpPr txBox="1"/>
          <p:nvPr/>
        </p:nvSpPr>
        <p:spPr>
          <a:xfrm>
            <a:off x="6387000" y="541479"/>
            <a:ext cx="5688968" cy="2492990"/>
          </a:xfrm>
          <a:prstGeom prst="rect">
            <a:avLst/>
          </a:prstGeom>
          <a:noFill/>
        </p:spPr>
        <p:txBody>
          <a:bodyPr wrap="square">
            <a:spAutoFit/>
          </a:bodyPr>
          <a:lstStyle/>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p:txBody>
      </p:sp>
      <p:sp>
        <p:nvSpPr>
          <p:cNvPr id="22" name="TextBox 21">
            <a:extLst>
              <a:ext uri="{FF2B5EF4-FFF2-40B4-BE49-F238E27FC236}">
                <a16:creationId xmlns:a16="http://schemas.microsoft.com/office/drawing/2014/main" id="{CD3200EF-2BFC-470F-A829-58B3D699787F}"/>
              </a:ext>
            </a:extLst>
          </p:cNvPr>
          <p:cNvSpPr txBox="1"/>
          <p:nvPr/>
        </p:nvSpPr>
        <p:spPr>
          <a:xfrm>
            <a:off x="116032" y="4706283"/>
            <a:ext cx="4465493" cy="2123658"/>
          </a:xfrm>
          <a:prstGeom prst="rect">
            <a:avLst/>
          </a:prstGeom>
          <a:noFill/>
        </p:spPr>
        <p:txBody>
          <a:bodyPr wrap="square">
            <a:spAutoFit/>
          </a:bodyPr>
          <a:lstStyle/>
          <a:p>
            <a:r>
              <a:rPr lang="en-GB" sz="1200" b="1" dirty="0"/>
              <a:t>Evidence that UK Weather is Becoming More Extreme</a:t>
            </a:r>
          </a:p>
          <a:p>
            <a:r>
              <a:rPr lang="en-GB" sz="1200" dirty="0"/>
              <a:t>Scientists have found that the UK is experiencing more frequent and intense weather extremes as the climate changes. Recent evidence includes:</a:t>
            </a:r>
          </a:p>
          <a:p>
            <a:pPr marL="171450" indent="-171450">
              <a:buFont typeface="Arial" panose="020B0604020202020204" pitchFamily="34" charset="0"/>
              <a:buChar char="•"/>
            </a:pPr>
            <a:r>
              <a:rPr lang="en-GB" sz="1200" dirty="0"/>
              <a:t>2025 was the warmest and sunniest year on record in the UK.</a:t>
            </a:r>
          </a:p>
          <a:p>
            <a:pPr marL="171450" indent="-171450">
              <a:buFont typeface="Arial" panose="020B0604020202020204" pitchFamily="34" charset="0"/>
              <a:buChar char="•"/>
            </a:pPr>
            <a:r>
              <a:rPr lang="en-GB" sz="1200" dirty="0"/>
              <a:t>The last three years are all among the UK's warmest since records began in 1884.</a:t>
            </a:r>
          </a:p>
          <a:p>
            <a:pPr marL="171450" indent="-171450">
              <a:buFont typeface="Arial" panose="020B0604020202020204" pitchFamily="34" charset="0"/>
              <a:buChar char="•"/>
            </a:pPr>
            <a:r>
              <a:rPr lang="en-GB" sz="1200" dirty="0"/>
              <a:t>Heatwaves are becoming more frequent, while heavy rainfall events are becoming more intense.</a:t>
            </a:r>
          </a:p>
          <a:p>
            <a:pPr marL="171450" indent="-171450">
              <a:buFont typeface="Arial" panose="020B0604020202020204" pitchFamily="34" charset="0"/>
              <a:buChar char="•"/>
            </a:pPr>
            <a:r>
              <a:rPr lang="en-GB" sz="1200" dirty="0"/>
              <a:t>Rising temperatures increase the risk of flooding, droughts and wildfires.</a:t>
            </a:r>
          </a:p>
        </p:txBody>
      </p:sp>
      <p:graphicFrame>
        <p:nvGraphicFramePr>
          <p:cNvPr id="23" name="Table 23">
            <a:extLst>
              <a:ext uri="{FF2B5EF4-FFF2-40B4-BE49-F238E27FC236}">
                <a16:creationId xmlns:a16="http://schemas.microsoft.com/office/drawing/2014/main" id="{BA36408A-D911-4B90-B930-64EC9F7F7F96}"/>
              </a:ext>
            </a:extLst>
          </p:cNvPr>
          <p:cNvGraphicFramePr>
            <a:graphicFrameLocks noGrp="1"/>
          </p:cNvGraphicFramePr>
          <p:nvPr>
            <p:extLst>
              <p:ext uri="{D42A27DB-BD31-4B8C-83A1-F6EECF244321}">
                <p14:modId xmlns:p14="http://schemas.microsoft.com/office/powerpoint/2010/main" val="2461059390"/>
              </p:ext>
            </p:extLst>
          </p:nvPr>
        </p:nvGraphicFramePr>
        <p:xfrm>
          <a:off x="6460368" y="2694603"/>
          <a:ext cx="5508000" cy="2011680"/>
        </p:xfrm>
        <a:graphic>
          <a:graphicData uri="http://schemas.openxmlformats.org/drawingml/2006/table">
            <a:tbl>
              <a:tblPr firstRow="1" bandRow="1">
                <a:tableStyleId>{2D5ABB26-0587-4C30-8999-92F81FD0307C}</a:tableStyleId>
              </a:tblPr>
              <a:tblGrid>
                <a:gridCol w="1836000">
                  <a:extLst>
                    <a:ext uri="{9D8B030D-6E8A-4147-A177-3AD203B41FA5}">
                      <a16:colId xmlns:a16="http://schemas.microsoft.com/office/drawing/2014/main" val="1947542501"/>
                    </a:ext>
                  </a:extLst>
                </a:gridCol>
                <a:gridCol w="1836000">
                  <a:extLst>
                    <a:ext uri="{9D8B030D-6E8A-4147-A177-3AD203B41FA5}">
                      <a16:colId xmlns:a16="http://schemas.microsoft.com/office/drawing/2014/main" val="2954037685"/>
                    </a:ext>
                  </a:extLst>
                </a:gridCol>
                <a:gridCol w="1836000">
                  <a:extLst>
                    <a:ext uri="{9D8B030D-6E8A-4147-A177-3AD203B41FA5}">
                      <a16:colId xmlns:a16="http://schemas.microsoft.com/office/drawing/2014/main" val="2228432017"/>
                    </a:ext>
                  </a:extLst>
                </a:gridCol>
              </a:tblGrid>
              <a:tr h="0">
                <a:tc>
                  <a:txBody>
                    <a:bodyPr/>
                    <a:lstStyle/>
                    <a:p>
                      <a:pPr algn="l"/>
                      <a:r>
                        <a:rPr lang="en-GB" sz="1200" b="1" dirty="0"/>
                        <a:t>Social Impacts</a:t>
                      </a:r>
                    </a:p>
                  </a:txBody>
                  <a:tcPr/>
                </a:tc>
                <a:tc>
                  <a:txBody>
                    <a:bodyPr/>
                    <a:lstStyle/>
                    <a:p>
                      <a:pPr algn="l"/>
                      <a:r>
                        <a:rPr lang="en-GB" sz="1200" b="1" dirty="0"/>
                        <a:t>Economic Impacts</a:t>
                      </a:r>
                    </a:p>
                  </a:txBody>
                  <a:tcPr/>
                </a:tc>
                <a:tc>
                  <a:txBody>
                    <a:bodyPr/>
                    <a:lstStyle/>
                    <a:p>
                      <a:pPr algn="l"/>
                      <a:r>
                        <a:rPr lang="en-GB" sz="1200" b="1" dirty="0"/>
                        <a:t>Environmental Impacts</a:t>
                      </a:r>
                    </a:p>
                  </a:txBody>
                  <a:tcPr/>
                </a:tc>
                <a:extLst>
                  <a:ext uri="{0D108BD9-81ED-4DB2-BD59-A6C34878D82A}">
                    <a16:rowId xmlns:a16="http://schemas.microsoft.com/office/drawing/2014/main" val="234061317"/>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Over 600 homes were flooded.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Damage cost approximately £80 million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Wildlife habitats were damaged </a:t>
                      </a:r>
                    </a:p>
                  </a:txBody>
                  <a:tcPr anchor="ctr"/>
                </a:tc>
                <a:extLst>
                  <a:ext uri="{0D108BD9-81ED-4DB2-BD59-A6C34878D82A}">
                    <a16:rowId xmlns:a16="http://schemas.microsoft.com/office/drawing/2014/main" val="272409702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Around 16 farms were evacuated.</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Over 14,000 hectares of agricultural land were flooded.</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Floodwater polluted rivers with sewage and chemicals.</a:t>
                      </a:r>
                    </a:p>
                  </a:txBody>
                  <a:tcPr anchor="ctr"/>
                </a:tc>
                <a:extLst>
                  <a:ext uri="{0D108BD9-81ED-4DB2-BD59-A6C34878D82A}">
                    <a16:rowId xmlns:a16="http://schemas.microsoft.com/office/drawing/2014/main" val="757073859"/>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Villages such as </a:t>
                      </a:r>
                      <a:r>
                        <a:rPr lang="en-GB" sz="1200" dirty="0" err="1"/>
                        <a:t>Muchelney</a:t>
                      </a:r>
                      <a:r>
                        <a:rPr lang="en-GB" sz="1200" dirty="0"/>
                        <a:t> were cut off for weeks.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Roads and railways were closed, affecting businesses and tourism.</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Large areas of farmland remained waterlogged for months.</a:t>
                      </a:r>
                    </a:p>
                  </a:txBody>
                  <a:tcPr anchor="ctr"/>
                </a:tc>
                <a:extLst>
                  <a:ext uri="{0D108BD9-81ED-4DB2-BD59-A6C34878D82A}">
                    <a16:rowId xmlns:a16="http://schemas.microsoft.com/office/drawing/2014/main" val="3870044308"/>
                  </a:ext>
                </a:extLst>
              </a:tr>
            </a:tbl>
          </a:graphicData>
        </a:graphic>
      </p:graphicFrame>
      <p:sp>
        <p:nvSpPr>
          <p:cNvPr id="25" name="TextBox 24">
            <a:extLst>
              <a:ext uri="{FF2B5EF4-FFF2-40B4-BE49-F238E27FC236}">
                <a16:creationId xmlns:a16="http://schemas.microsoft.com/office/drawing/2014/main" id="{9F3452F0-C43E-424E-901B-6A95924E39EE}"/>
              </a:ext>
            </a:extLst>
          </p:cNvPr>
          <p:cNvSpPr txBox="1"/>
          <p:nvPr/>
        </p:nvSpPr>
        <p:spPr>
          <a:xfrm>
            <a:off x="6376196" y="630179"/>
            <a:ext cx="5648164" cy="1938992"/>
          </a:xfrm>
          <a:prstGeom prst="rect">
            <a:avLst/>
          </a:prstGeom>
          <a:noFill/>
        </p:spPr>
        <p:txBody>
          <a:bodyPr wrap="square">
            <a:spAutoFit/>
          </a:bodyPr>
          <a:lstStyle/>
          <a:p>
            <a:r>
              <a:rPr lang="en-GB" sz="1200" b="1" dirty="0"/>
              <a:t>Named Example: </a:t>
            </a:r>
            <a:r>
              <a:rPr lang="en-GB" sz="1200" dirty="0"/>
              <a:t>Somerset Levels Floods (Winter 2013–2014)</a:t>
            </a:r>
          </a:p>
          <a:p>
            <a:r>
              <a:rPr lang="en-GB" sz="1200" dirty="0"/>
              <a:t>The Somerset Levels are a low-lying area in south-west England that is naturally prone to flooding.</a:t>
            </a:r>
          </a:p>
          <a:p>
            <a:r>
              <a:rPr lang="en-GB" sz="1200" dirty="0"/>
              <a:t>Causes</a:t>
            </a:r>
          </a:p>
          <a:p>
            <a:pPr marL="171450" indent="-171450">
              <a:buFont typeface="Arial" panose="020B0604020202020204" pitchFamily="34" charset="0"/>
              <a:buChar char="•"/>
            </a:pPr>
            <a:r>
              <a:rPr lang="en-GB" sz="1200" dirty="0"/>
              <a:t>The area experienced record rainfall during January 2014 after weeks of heavy winter rain.</a:t>
            </a:r>
          </a:p>
          <a:p>
            <a:pPr marL="171450" indent="-171450">
              <a:buFont typeface="Arial" panose="020B0604020202020204" pitchFamily="34" charset="0"/>
              <a:buChar char="•"/>
            </a:pPr>
            <a:r>
              <a:rPr lang="en-GB" sz="1200" dirty="0"/>
              <a:t>Rivers Tone and Parrett burst their banks. The rivers had not been dredged for 20 years, reducing their capacity.</a:t>
            </a:r>
          </a:p>
          <a:p>
            <a:pPr marL="171450" indent="-171450">
              <a:buFont typeface="Arial" panose="020B0604020202020204" pitchFamily="34" charset="0"/>
              <a:buChar char="•"/>
            </a:pPr>
            <a:r>
              <a:rPr lang="en-GB" sz="1200" dirty="0"/>
              <a:t>High tides (storm surge) prevented floodwater from draining into the Bristol Channel.</a:t>
            </a:r>
          </a:p>
          <a:p>
            <a:pPr marL="171450" indent="-171450">
              <a:buFont typeface="Arial" panose="020B0604020202020204" pitchFamily="34" charset="0"/>
              <a:buChar char="•"/>
            </a:pPr>
            <a:r>
              <a:rPr lang="en-GB" sz="1200" dirty="0"/>
              <a:t>The flat, low-lying landscape increased flood risk.</a:t>
            </a:r>
          </a:p>
        </p:txBody>
      </p:sp>
      <p:sp>
        <p:nvSpPr>
          <p:cNvPr id="27" name="TextBox 26">
            <a:extLst>
              <a:ext uri="{FF2B5EF4-FFF2-40B4-BE49-F238E27FC236}">
                <a16:creationId xmlns:a16="http://schemas.microsoft.com/office/drawing/2014/main" id="{7BC2E2BF-E82A-4E99-9ED1-AE803F497A79}"/>
              </a:ext>
            </a:extLst>
          </p:cNvPr>
          <p:cNvSpPr txBox="1"/>
          <p:nvPr/>
        </p:nvSpPr>
        <p:spPr>
          <a:xfrm>
            <a:off x="6376196" y="4882238"/>
            <a:ext cx="3876103" cy="1754326"/>
          </a:xfrm>
          <a:prstGeom prst="rect">
            <a:avLst/>
          </a:prstGeom>
          <a:noFill/>
        </p:spPr>
        <p:txBody>
          <a:bodyPr wrap="square">
            <a:spAutoFit/>
          </a:bodyPr>
          <a:lstStyle/>
          <a:p>
            <a:r>
              <a:rPr lang="en-GB" sz="1200" b="1" dirty="0"/>
              <a:t>Management</a:t>
            </a:r>
          </a:p>
          <a:p>
            <a:pPr marL="171450" indent="-171450">
              <a:buFont typeface="Arial" panose="020B0604020202020204" pitchFamily="34" charset="0"/>
              <a:buChar char="•"/>
            </a:pPr>
            <a:r>
              <a:rPr lang="en-GB" sz="1200" dirty="0"/>
              <a:t>8km of the Rivers Tone and Parrett were dredged, removing over 235,000 m³ of sediment.</a:t>
            </a:r>
          </a:p>
          <a:p>
            <a:pPr marL="171450" indent="-171450">
              <a:buFont typeface="Arial" panose="020B0604020202020204" pitchFamily="34" charset="0"/>
              <a:buChar char="•"/>
            </a:pPr>
            <a:r>
              <a:rPr lang="en-GB" sz="1200" dirty="0"/>
              <a:t>River banks were strengthened and raised.</a:t>
            </a:r>
          </a:p>
          <a:p>
            <a:pPr marL="171450" indent="-171450">
              <a:buFont typeface="Arial" panose="020B0604020202020204" pitchFamily="34" charset="0"/>
              <a:buChar char="•"/>
            </a:pPr>
            <a:r>
              <a:rPr lang="en-GB" sz="1200" dirty="0"/>
              <a:t>Permanent pumping stations were upgraded.</a:t>
            </a:r>
          </a:p>
          <a:p>
            <a:pPr marL="171450" indent="-171450">
              <a:buFont typeface="Arial" panose="020B0604020202020204" pitchFamily="34" charset="0"/>
              <a:buChar char="•"/>
            </a:pPr>
            <a:r>
              <a:rPr lang="en-GB" sz="1200" dirty="0"/>
              <a:t>A 20-year Somerset Flood Action Plan was introduced.</a:t>
            </a:r>
          </a:p>
          <a:p>
            <a:pPr marL="171450" indent="-171450">
              <a:buFont typeface="Arial" panose="020B0604020202020204" pitchFamily="34" charset="0"/>
              <a:buChar char="•"/>
            </a:pPr>
            <a:r>
              <a:rPr lang="en-GB" sz="1200" dirty="0"/>
              <a:t>Construction of a tidal barrage at Bridgewater</a:t>
            </a:r>
          </a:p>
          <a:p>
            <a:pPr marL="171450" indent="-171450">
              <a:buFont typeface="Arial" panose="020B0604020202020204" pitchFamily="34" charset="0"/>
              <a:buChar char="•"/>
            </a:pPr>
            <a:r>
              <a:rPr lang="en-GB" sz="1200" dirty="0"/>
              <a:t>Improved flood warnings and emergency planning help reduce future risk.</a:t>
            </a:r>
          </a:p>
        </p:txBody>
      </p:sp>
      <p:pic>
        <p:nvPicPr>
          <p:cNvPr id="10242" name="Picture 2" descr="Air masses affecting the UK - Weather in the UK - 3rd level Geography  Revision - BBC Bitesize">
            <a:extLst>
              <a:ext uri="{FF2B5EF4-FFF2-40B4-BE49-F238E27FC236}">
                <a16:creationId xmlns:a16="http://schemas.microsoft.com/office/drawing/2014/main" id="{05474B69-BCA3-48A0-B198-C49B484602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1575" y="592080"/>
            <a:ext cx="1146092" cy="108577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550C4D0B-D39E-4EB3-A335-B4FAFACFEFC2}"/>
              </a:ext>
            </a:extLst>
          </p:cNvPr>
          <p:cNvSpPr txBox="1"/>
          <p:nvPr/>
        </p:nvSpPr>
        <p:spPr>
          <a:xfrm>
            <a:off x="116032" y="536002"/>
            <a:ext cx="4465493" cy="1200329"/>
          </a:xfrm>
          <a:prstGeom prst="rect">
            <a:avLst/>
          </a:prstGeom>
          <a:noFill/>
        </p:spPr>
        <p:txBody>
          <a:bodyPr wrap="square">
            <a:spAutoFit/>
          </a:bodyPr>
          <a:lstStyle/>
          <a:p>
            <a:r>
              <a:rPr lang="en-GB" sz="1200" b="1" dirty="0"/>
              <a:t>Definitions</a:t>
            </a:r>
          </a:p>
          <a:p>
            <a:r>
              <a:rPr lang="en-GB" sz="1200" b="1" dirty="0"/>
              <a:t>Weather</a:t>
            </a:r>
            <a:r>
              <a:rPr lang="en-GB" sz="1200" dirty="0"/>
              <a:t> - the description of the day to day changes in the atmosphere</a:t>
            </a:r>
          </a:p>
          <a:p>
            <a:r>
              <a:rPr lang="en-GB" sz="1200" b="1" dirty="0"/>
              <a:t>Climate</a:t>
            </a:r>
            <a:r>
              <a:rPr lang="en-GB" sz="1200" dirty="0"/>
              <a:t> - </a:t>
            </a:r>
            <a:r>
              <a:rPr lang="en-GB" sz="1200" b="1" dirty="0"/>
              <a:t> </a:t>
            </a:r>
            <a:r>
              <a:rPr lang="en-GB" sz="1200" dirty="0"/>
              <a:t>the average weather conditions taken over 30 years</a:t>
            </a:r>
          </a:p>
          <a:p>
            <a:r>
              <a:rPr lang="en-GB" sz="1200" b="1" dirty="0"/>
              <a:t>Extreme weather </a:t>
            </a:r>
            <a:r>
              <a:rPr lang="en-GB" sz="1200" dirty="0"/>
              <a:t>- is significantly different from the usual weather and is severe and or unseasonal</a:t>
            </a:r>
          </a:p>
        </p:txBody>
      </p:sp>
      <p:pic>
        <p:nvPicPr>
          <p:cNvPr id="10244" name="Picture 4" descr="Graph showing how the temperature on the hottest day of the year in the UK is increasing. The hottest recorded temperature in every year between 1950 and 2026 is shown as a red dot. There is a general increase over time, particularly in years exceeding temperatures of 35C. The hottest day in 2022 is also shown, at 40.3C.">
            <a:extLst>
              <a:ext uri="{FF2B5EF4-FFF2-40B4-BE49-F238E27FC236}">
                <a16:creationId xmlns:a16="http://schemas.microsoft.com/office/drawing/2014/main" id="{41CC1258-AB30-4F41-A88C-8800B9CDD9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7807" y="4964015"/>
            <a:ext cx="1608193" cy="1608193"/>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9B925AF8-60C3-488C-9A0A-E65E3AB98F27}"/>
              </a:ext>
            </a:extLst>
          </p:cNvPr>
          <p:cNvSpPr/>
          <p:nvPr/>
        </p:nvSpPr>
        <p:spPr>
          <a:xfrm>
            <a:off x="116032" y="536002"/>
            <a:ext cx="6096000" cy="12003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D8CC3A19-273A-4996-8D0F-2308152CC8DB}"/>
              </a:ext>
            </a:extLst>
          </p:cNvPr>
          <p:cNvSpPr/>
          <p:nvPr/>
        </p:nvSpPr>
        <p:spPr>
          <a:xfrm>
            <a:off x="116032" y="1832653"/>
            <a:ext cx="6096000" cy="27635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696DE666-A38D-4C19-9759-349D1E752757}"/>
              </a:ext>
            </a:extLst>
          </p:cNvPr>
          <p:cNvSpPr/>
          <p:nvPr/>
        </p:nvSpPr>
        <p:spPr>
          <a:xfrm>
            <a:off x="140098" y="4706282"/>
            <a:ext cx="6071934" cy="208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AA5954DE-F427-4C40-8E53-C954EA21AE6F}"/>
              </a:ext>
            </a:extLst>
          </p:cNvPr>
          <p:cNvSpPr/>
          <p:nvPr/>
        </p:nvSpPr>
        <p:spPr>
          <a:xfrm>
            <a:off x="6376196" y="536002"/>
            <a:ext cx="5699772" cy="62582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56512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64CBF22D-E20D-41FF-9A7D-482BC3A67428}"/>
              </a:ext>
            </a:extLst>
          </p:cNvPr>
          <p:cNvSpPr txBox="1">
            <a:spLocks/>
          </p:cNvSpPr>
          <p:nvPr/>
        </p:nvSpPr>
        <p:spPr>
          <a:xfrm>
            <a:off x="0" y="12603"/>
            <a:ext cx="12192000" cy="4047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300" b="1" dirty="0">
                <a:latin typeface="Gill Sans MT" panose="020B0502020104020203" pitchFamily="34" charset="0"/>
              </a:rPr>
              <a:t>Tectonic Hazards Year 10 HT5</a:t>
            </a:r>
          </a:p>
        </p:txBody>
      </p:sp>
      <p:sp>
        <p:nvSpPr>
          <p:cNvPr id="17" name="TextBox 16">
            <a:extLst>
              <a:ext uri="{FF2B5EF4-FFF2-40B4-BE49-F238E27FC236}">
                <a16:creationId xmlns:a16="http://schemas.microsoft.com/office/drawing/2014/main" id="{8F927CB8-7908-44FA-B99F-077DB718D396}"/>
              </a:ext>
            </a:extLst>
          </p:cNvPr>
          <p:cNvSpPr txBox="1"/>
          <p:nvPr/>
        </p:nvSpPr>
        <p:spPr>
          <a:xfrm>
            <a:off x="171428" y="414381"/>
            <a:ext cx="6096000" cy="2862322"/>
          </a:xfrm>
          <a:prstGeom prst="rect">
            <a:avLst/>
          </a:prstGeom>
          <a:noFill/>
        </p:spPr>
        <p:txBody>
          <a:bodyPr wrap="square">
            <a:spAutoFit/>
          </a:bodyPr>
          <a:lstStyle/>
          <a:p>
            <a:r>
              <a:rPr lang="en-GB" sz="1200" b="1" dirty="0"/>
              <a:t>What is a Natural Hazard?</a:t>
            </a:r>
          </a:p>
          <a:p>
            <a:r>
              <a:rPr lang="en-GB" sz="1200" dirty="0"/>
              <a:t>A natural hazard is a naturally occurring event that threatens people, property and the environment. A hazard only becomes a disaster when it affects people and causes significant damage.</a:t>
            </a:r>
          </a:p>
          <a:p>
            <a:r>
              <a:rPr lang="en-GB" sz="1200" b="1" dirty="0"/>
              <a:t>Types of Natural Hazard</a:t>
            </a:r>
          </a:p>
          <a:p>
            <a:pPr marL="171450" indent="-171450">
              <a:buFont typeface="Arial" panose="020B0604020202020204" pitchFamily="34" charset="0"/>
              <a:buChar char="•"/>
            </a:pPr>
            <a:r>
              <a:rPr lang="en-GB" sz="1200" b="1" dirty="0"/>
              <a:t>Tectonic:</a:t>
            </a:r>
            <a:r>
              <a:rPr lang="en-GB" sz="1200" dirty="0"/>
              <a:t> Earthquakes, volcanic eruptions and tsunamis. </a:t>
            </a:r>
          </a:p>
          <a:p>
            <a:pPr marL="171450" indent="-171450">
              <a:buFont typeface="Arial" panose="020B0604020202020204" pitchFamily="34" charset="0"/>
              <a:buChar char="•"/>
            </a:pPr>
            <a:r>
              <a:rPr lang="en-GB" sz="1200" b="1" dirty="0"/>
              <a:t>Atmospheric:</a:t>
            </a:r>
            <a:r>
              <a:rPr lang="en-GB" sz="1200" dirty="0"/>
              <a:t> Tropical storms, heatwaves, droughts and extreme rainfall.</a:t>
            </a:r>
          </a:p>
          <a:p>
            <a:r>
              <a:rPr lang="en-GB" sz="1200" b="1" dirty="0"/>
              <a:t>Factors Affecting Hazard Risk</a:t>
            </a:r>
          </a:p>
          <a:p>
            <a:r>
              <a:rPr lang="en-GB" sz="1200" dirty="0"/>
              <a:t>Hazard risk depends on:</a:t>
            </a:r>
          </a:p>
          <a:p>
            <a:pPr marL="171450" indent="-171450">
              <a:buFont typeface="Arial" panose="020B0604020202020204" pitchFamily="34" charset="0"/>
              <a:buChar char="•"/>
            </a:pPr>
            <a:r>
              <a:rPr lang="en-GB" sz="1200" b="1" dirty="0"/>
              <a:t>Urbanisation</a:t>
            </a:r>
            <a:r>
              <a:rPr lang="en-GB" sz="1200" dirty="0"/>
              <a:t> – more people living in hazardous areas.</a:t>
            </a:r>
          </a:p>
          <a:p>
            <a:pPr marL="171450" indent="-171450">
              <a:buFont typeface="Arial" panose="020B0604020202020204" pitchFamily="34" charset="0"/>
              <a:buChar char="•"/>
            </a:pPr>
            <a:r>
              <a:rPr lang="en-GB" sz="1200" b="1" dirty="0"/>
              <a:t>Poverty</a:t>
            </a:r>
            <a:r>
              <a:rPr lang="en-GB" sz="1200" dirty="0"/>
              <a:t> – poorer countries often have weaker buildings and fewer emergency services.</a:t>
            </a:r>
          </a:p>
          <a:p>
            <a:pPr marL="171450" indent="-171450">
              <a:buFont typeface="Arial" panose="020B0604020202020204" pitchFamily="34" charset="0"/>
              <a:buChar char="•"/>
            </a:pPr>
            <a:r>
              <a:rPr lang="en-GB" sz="1200" b="1" dirty="0"/>
              <a:t>Climate change </a:t>
            </a:r>
            <a:r>
              <a:rPr lang="en-GB" sz="1200" dirty="0"/>
              <a:t>– increases the frequency and intensity of some hazards.</a:t>
            </a:r>
          </a:p>
          <a:p>
            <a:pPr marL="171450" indent="-171450">
              <a:buFont typeface="Arial" panose="020B0604020202020204" pitchFamily="34" charset="0"/>
              <a:buChar char="•"/>
            </a:pPr>
            <a:r>
              <a:rPr lang="en-GB" sz="1200" b="1" dirty="0"/>
              <a:t>Population growth </a:t>
            </a:r>
            <a:r>
              <a:rPr lang="en-GB" sz="1200" dirty="0"/>
              <a:t>– more people exposed to hazards.</a:t>
            </a:r>
          </a:p>
          <a:p>
            <a:pPr marL="171450" indent="-171450">
              <a:buFont typeface="Arial" panose="020B0604020202020204" pitchFamily="34" charset="0"/>
              <a:buChar char="•"/>
            </a:pPr>
            <a:r>
              <a:rPr lang="en-GB" sz="1200" b="1" dirty="0"/>
              <a:t>Farming and economic opportunities </a:t>
            </a:r>
            <a:r>
              <a:rPr lang="en-GB" sz="1200" dirty="0"/>
              <a:t>– people remain in dangerous areas because of fertile soils, jobs or tourism.</a:t>
            </a:r>
          </a:p>
        </p:txBody>
      </p:sp>
      <p:sp>
        <p:nvSpPr>
          <p:cNvPr id="3" name="Rectangle 2">
            <a:extLst>
              <a:ext uri="{FF2B5EF4-FFF2-40B4-BE49-F238E27FC236}">
                <a16:creationId xmlns:a16="http://schemas.microsoft.com/office/drawing/2014/main" id="{C636DCB0-A2BD-4431-8E86-C423D1A5247F}"/>
              </a:ext>
            </a:extLst>
          </p:cNvPr>
          <p:cNvSpPr/>
          <p:nvPr/>
        </p:nvSpPr>
        <p:spPr>
          <a:xfrm>
            <a:off x="123825" y="417304"/>
            <a:ext cx="6096000" cy="2813233"/>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8" name="TextBox 17">
            <a:extLst>
              <a:ext uri="{FF2B5EF4-FFF2-40B4-BE49-F238E27FC236}">
                <a16:creationId xmlns:a16="http://schemas.microsoft.com/office/drawing/2014/main" id="{E2C18DB8-1FE9-41AE-8297-C500D5E381C4}"/>
              </a:ext>
            </a:extLst>
          </p:cNvPr>
          <p:cNvSpPr txBox="1"/>
          <p:nvPr/>
        </p:nvSpPr>
        <p:spPr>
          <a:xfrm>
            <a:off x="184833" y="3341919"/>
            <a:ext cx="3190875" cy="3416320"/>
          </a:xfrm>
          <a:prstGeom prst="rect">
            <a:avLst/>
          </a:prstGeom>
          <a:noFill/>
        </p:spPr>
        <p:txBody>
          <a:bodyPr wrap="square">
            <a:spAutoFit/>
          </a:bodyPr>
          <a:lstStyle/>
          <a:p>
            <a:r>
              <a:rPr lang="en-GB" sz="1200" b="1" dirty="0"/>
              <a:t>Plate Tectonic Theory</a:t>
            </a:r>
          </a:p>
          <a:p>
            <a:r>
              <a:rPr lang="en-GB" sz="1200" dirty="0"/>
              <a:t>The Earth's outer layer is broken into large tectonic plates that float on the semi-molten mantle. Heat from the Earth's core creates </a:t>
            </a:r>
            <a:r>
              <a:rPr lang="en-GB" sz="1200" b="1" dirty="0"/>
              <a:t>convection currents</a:t>
            </a:r>
            <a:r>
              <a:rPr lang="en-GB" sz="1200" dirty="0"/>
              <a:t>, causing the plates to move. Most earthquakes and volcanoes occur where plates meet (plate margins).</a:t>
            </a:r>
          </a:p>
          <a:p>
            <a:r>
              <a:rPr lang="en-GB" sz="1200" b="1" dirty="0"/>
              <a:t>Types of Plate Margin</a:t>
            </a:r>
          </a:p>
          <a:p>
            <a:r>
              <a:rPr lang="en-GB" sz="1200" b="1" dirty="0"/>
              <a:t>Constructive - </a:t>
            </a:r>
            <a:r>
              <a:rPr lang="en-GB" sz="1200" dirty="0"/>
              <a:t>Plates move </a:t>
            </a:r>
            <a:r>
              <a:rPr lang="en-GB" sz="1200" b="1" dirty="0"/>
              <a:t>apart</a:t>
            </a:r>
            <a:r>
              <a:rPr lang="en-GB" sz="1200" dirty="0"/>
              <a:t>. Magma rises to fill the gap, creating </a:t>
            </a:r>
            <a:r>
              <a:rPr lang="en-GB" sz="1200" b="1" dirty="0"/>
              <a:t>shield volcanoes</a:t>
            </a:r>
            <a:r>
              <a:rPr lang="en-GB" sz="1200" dirty="0"/>
              <a:t> and gentle earthquakes.</a:t>
            </a:r>
          </a:p>
          <a:p>
            <a:r>
              <a:rPr lang="en-GB" sz="1200" b="1" dirty="0"/>
              <a:t>Destructive - </a:t>
            </a:r>
            <a:r>
              <a:rPr lang="en-GB" sz="1200" dirty="0"/>
              <a:t>An oceanic plate is forced beneath a continental plate (</a:t>
            </a:r>
            <a:r>
              <a:rPr lang="en-GB" sz="1200" b="1" dirty="0"/>
              <a:t>subduction</a:t>
            </a:r>
            <a:r>
              <a:rPr lang="en-GB" sz="1200" dirty="0"/>
              <a:t>). Melting rock forms </a:t>
            </a:r>
            <a:r>
              <a:rPr lang="en-GB" sz="1200" b="1" dirty="0"/>
              <a:t>composite volcanoes</a:t>
            </a:r>
            <a:r>
              <a:rPr lang="en-GB" sz="1200" dirty="0"/>
              <a:t> and powerful earthquakes.</a:t>
            </a:r>
          </a:p>
          <a:p>
            <a:r>
              <a:rPr lang="en-GB" sz="1200" b="1" dirty="0"/>
              <a:t>Conservative  - </a:t>
            </a:r>
            <a:r>
              <a:rPr lang="en-GB" sz="1200" dirty="0"/>
              <a:t>Plates slide </a:t>
            </a:r>
            <a:r>
              <a:rPr lang="en-GB" sz="1200" b="1" dirty="0"/>
              <a:t>past each other</a:t>
            </a:r>
            <a:r>
              <a:rPr lang="en-GB" sz="1200" dirty="0"/>
              <a:t>. Friction builds until it is released as an earthquake. </a:t>
            </a:r>
            <a:r>
              <a:rPr lang="en-GB" sz="1200" b="1" dirty="0"/>
              <a:t>No volcanoes</a:t>
            </a:r>
            <a:r>
              <a:rPr lang="en-GB" sz="1200" dirty="0"/>
              <a:t> form.</a:t>
            </a:r>
          </a:p>
        </p:txBody>
      </p:sp>
      <p:sp>
        <p:nvSpPr>
          <p:cNvPr id="21" name="TextBox 20">
            <a:extLst>
              <a:ext uri="{FF2B5EF4-FFF2-40B4-BE49-F238E27FC236}">
                <a16:creationId xmlns:a16="http://schemas.microsoft.com/office/drawing/2014/main" id="{1C75093B-3D06-4B85-BF3F-A0F3DDCB6218}"/>
              </a:ext>
            </a:extLst>
          </p:cNvPr>
          <p:cNvSpPr txBox="1"/>
          <p:nvPr/>
        </p:nvSpPr>
        <p:spPr>
          <a:xfrm>
            <a:off x="6280800" y="414381"/>
            <a:ext cx="5631800" cy="281615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t>What is the Structure of the Earth?</a:t>
            </a:r>
          </a:p>
          <a:p>
            <a:pPr fontAlgn="ctr"/>
            <a:r>
              <a:rPr lang="en-GB" sz="1100" dirty="0"/>
              <a:t>The Earth has four layers:</a:t>
            </a:r>
          </a:p>
          <a:p>
            <a:r>
              <a:rPr lang="en-GB" sz="1100" dirty="0"/>
              <a:t>The inner core         The outer core</a:t>
            </a:r>
          </a:p>
          <a:p>
            <a:r>
              <a:rPr lang="en-GB" sz="1100" dirty="0"/>
              <a:t>The mantle	       The crust</a:t>
            </a:r>
            <a:endParaRPr lang="en-GB" sz="1100" b="1" dirty="0"/>
          </a:p>
          <a:p>
            <a:endParaRPr lang="en-GB" sz="1100" dirty="0"/>
          </a:p>
          <a:p>
            <a:r>
              <a:rPr lang="en-GB" sz="1100" dirty="0"/>
              <a:t>The crust is split into major fragments called </a:t>
            </a:r>
            <a:r>
              <a:rPr lang="en-GB" sz="1100" b="1" dirty="0"/>
              <a:t>tectonic plates</a:t>
            </a:r>
            <a:r>
              <a:rPr lang="en-GB" sz="1100" dirty="0"/>
              <a:t>. </a:t>
            </a:r>
          </a:p>
          <a:p>
            <a:r>
              <a:rPr lang="en-GB" sz="1100" dirty="0"/>
              <a:t>There are two types: </a:t>
            </a:r>
            <a:r>
              <a:rPr lang="en-GB" sz="1100" b="1" dirty="0"/>
              <a:t>Oceanic</a:t>
            </a:r>
            <a:r>
              <a:rPr lang="en-GB" sz="1100" dirty="0"/>
              <a:t> (thin and younger but dense) and </a:t>
            </a:r>
          </a:p>
          <a:p>
            <a:r>
              <a:rPr lang="en-GB" sz="1100" b="1" dirty="0"/>
              <a:t>Continental</a:t>
            </a:r>
            <a:r>
              <a:rPr lang="en-GB" sz="1100" dirty="0"/>
              <a:t> (old and thicker but less dense) </a:t>
            </a:r>
          </a:p>
          <a:p>
            <a:r>
              <a:rPr lang="en-GB" sz="1100" dirty="0"/>
              <a:t>These plates move and where they meet you get tectonic activity (volcanoes and earthquakes). There are two theories of why plates move: </a:t>
            </a:r>
            <a:r>
              <a:rPr lang="en-GB" sz="1100" b="1" dirty="0"/>
              <a:t>convection currents </a:t>
            </a:r>
            <a:r>
              <a:rPr lang="en-GB" sz="1100" dirty="0"/>
              <a:t>and </a:t>
            </a:r>
            <a:r>
              <a:rPr lang="en-GB" sz="1100" b="1" dirty="0"/>
              <a:t>ridge push, slab pull</a:t>
            </a:r>
          </a:p>
          <a:p>
            <a:r>
              <a:rPr lang="en-GB" sz="1100" b="1" dirty="0"/>
              <a:t>.</a:t>
            </a:r>
          </a:p>
          <a:p>
            <a:r>
              <a:rPr lang="en-GB" sz="1100" b="1" dirty="0"/>
              <a:t>Global Distribution of Earthquakes &amp; Volcanoes</a:t>
            </a:r>
          </a:p>
          <a:p>
            <a:pPr marL="171450" indent="-171450">
              <a:buFont typeface="Arial" panose="020B0604020202020204" pitchFamily="34" charset="0"/>
              <a:buChar char="•"/>
            </a:pPr>
            <a:r>
              <a:rPr lang="en-GB" sz="1100" dirty="0"/>
              <a:t>Most occur around the Pacific Ring of Fire.</a:t>
            </a:r>
          </a:p>
          <a:p>
            <a:pPr marL="171450" indent="-171450">
              <a:buFont typeface="Arial" panose="020B0604020202020204" pitchFamily="34" charset="0"/>
              <a:buChar char="•"/>
            </a:pPr>
            <a:r>
              <a:rPr lang="en-GB" sz="1100" dirty="0"/>
              <a:t>Volcanoes are mainly found at constructive and destructive plate margins.</a:t>
            </a:r>
          </a:p>
          <a:p>
            <a:pPr marL="171450" indent="-171450">
              <a:buFont typeface="Arial" panose="020B0604020202020204" pitchFamily="34" charset="0"/>
              <a:buChar char="•"/>
            </a:pPr>
            <a:r>
              <a:rPr lang="en-GB" sz="1100" dirty="0"/>
              <a:t>Earthquakes occur at constructive, destructive and conservative margins.</a:t>
            </a:r>
          </a:p>
          <a:p>
            <a:endParaRPr lang="en-GB" sz="1100" dirty="0"/>
          </a:p>
        </p:txBody>
      </p:sp>
      <p:pic>
        <p:nvPicPr>
          <p:cNvPr id="22" name="Picture 21">
            <a:extLst>
              <a:ext uri="{FF2B5EF4-FFF2-40B4-BE49-F238E27FC236}">
                <a16:creationId xmlns:a16="http://schemas.microsoft.com/office/drawing/2014/main" id="{89D075D3-3BA2-4AD3-910E-63CBF9722B91}"/>
              </a:ext>
            </a:extLst>
          </p:cNvPr>
          <p:cNvPicPr>
            <a:picLocks noChangeAspect="1"/>
          </p:cNvPicPr>
          <p:nvPr/>
        </p:nvPicPr>
        <p:blipFill>
          <a:blip r:embed="rId2"/>
          <a:stretch>
            <a:fillRect/>
          </a:stretch>
        </p:blipFill>
        <p:spPr>
          <a:xfrm>
            <a:off x="10239610" y="518043"/>
            <a:ext cx="1577785" cy="1160307"/>
          </a:xfrm>
          <a:prstGeom prst="rect">
            <a:avLst/>
          </a:prstGeom>
        </p:spPr>
      </p:pic>
      <p:pic>
        <p:nvPicPr>
          <p:cNvPr id="12290" name="Picture 2" descr="Types of plate margin - Plate margins and plate tectonics - AQA - GCSE  Geography Revision - AQA - BBC Bitesize">
            <a:extLst>
              <a:ext uri="{FF2B5EF4-FFF2-40B4-BE49-F238E27FC236}">
                <a16:creationId xmlns:a16="http://schemas.microsoft.com/office/drawing/2014/main" id="{92FD7899-9241-4FF5-91DD-5884AE37F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0646" y="3681656"/>
            <a:ext cx="2597600" cy="25976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Magma rises through the gap between the two plates, pushing them apart. A volcano forms on the Earth's crust at this point.">
            <a:extLst>
              <a:ext uri="{FF2B5EF4-FFF2-40B4-BE49-F238E27FC236}">
                <a16:creationId xmlns:a16="http://schemas.microsoft.com/office/drawing/2014/main" id="{CD5CFDC8-F9AB-44A1-BC68-C76362D406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5122" y="3678481"/>
            <a:ext cx="2670878" cy="2837808"/>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At a conservative plate margin, plates slide past each other.">
            <a:extLst>
              <a:ext uri="{FF2B5EF4-FFF2-40B4-BE49-F238E27FC236}">
                <a16:creationId xmlns:a16="http://schemas.microsoft.com/office/drawing/2014/main" id="{1C0DF40E-5185-4A06-B314-268D4BA071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6700" y="4346200"/>
            <a:ext cx="2670878" cy="1502369"/>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7343024D-FDBF-4760-AE80-10E20C8CA723}"/>
              </a:ext>
            </a:extLst>
          </p:cNvPr>
          <p:cNvSpPr/>
          <p:nvPr/>
        </p:nvSpPr>
        <p:spPr>
          <a:xfrm>
            <a:off x="135418" y="3279878"/>
            <a:ext cx="11777181" cy="3517817"/>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7" name="TextBox 26">
            <a:extLst>
              <a:ext uri="{FF2B5EF4-FFF2-40B4-BE49-F238E27FC236}">
                <a16:creationId xmlns:a16="http://schemas.microsoft.com/office/drawing/2014/main" id="{3351AF95-5D2E-46A2-B882-5856366F3351}"/>
              </a:ext>
            </a:extLst>
          </p:cNvPr>
          <p:cNvSpPr txBox="1"/>
          <p:nvPr/>
        </p:nvSpPr>
        <p:spPr>
          <a:xfrm>
            <a:off x="6534149" y="6350137"/>
            <a:ext cx="2159000" cy="276999"/>
          </a:xfrm>
          <a:prstGeom prst="rect">
            <a:avLst/>
          </a:prstGeom>
          <a:noFill/>
        </p:spPr>
        <p:txBody>
          <a:bodyPr wrap="square" rtlCol="0">
            <a:spAutoFit/>
          </a:bodyPr>
          <a:lstStyle/>
          <a:p>
            <a:pPr algn="ctr"/>
            <a:r>
              <a:rPr lang="en-GB" sz="1200" b="1" dirty="0"/>
              <a:t>Destructive</a:t>
            </a:r>
          </a:p>
        </p:txBody>
      </p:sp>
      <p:sp>
        <p:nvSpPr>
          <p:cNvPr id="32" name="TextBox 31">
            <a:extLst>
              <a:ext uri="{FF2B5EF4-FFF2-40B4-BE49-F238E27FC236}">
                <a16:creationId xmlns:a16="http://schemas.microsoft.com/office/drawing/2014/main" id="{48AB3882-057B-482C-8DB2-11F01A642B01}"/>
              </a:ext>
            </a:extLst>
          </p:cNvPr>
          <p:cNvSpPr txBox="1"/>
          <p:nvPr/>
        </p:nvSpPr>
        <p:spPr>
          <a:xfrm>
            <a:off x="3681061" y="6377789"/>
            <a:ext cx="2159000" cy="276999"/>
          </a:xfrm>
          <a:prstGeom prst="rect">
            <a:avLst/>
          </a:prstGeom>
          <a:noFill/>
        </p:spPr>
        <p:txBody>
          <a:bodyPr wrap="square" rtlCol="0">
            <a:spAutoFit/>
          </a:bodyPr>
          <a:lstStyle/>
          <a:p>
            <a:pPr algn="ctr"/>
            <a:r>
              <a:rPr lang="en-GB" sz="1200" b="1" dirty="0"/>
              <a:t>Constructive</a:t>
            </a:r>
          </a:p>
        </p:txBody>
      </p:sp>
      <p:sp>
        <p:nvSpPr>
          <p:cNvPr id="33" name="TextBox 32">
            <a:extLst>
              <a:ext uri="{FF2B5EF4-FFF2-40B4-BE49-F238E27FC236}">
                <a16:creationId xmlns:a16="http://schemas.microsoft.com/office/drawing/2014/main" id="{462A0120-9332-4B23-96BB-B1FD4A788194}"/>
              </a:ext>
            </a:extLst>
          </p:cNvPr>
          <p:cNvSpPr txBox="1"/>
          <p:nvPr/>
        </p:nvSpPr>
        <p:spPr>
          <a:xfrm>
            <a:off x="9223374" y="6377789"/>
            <a:ext cx="2159000" cy="276999"/>
          </a:xfrm>
          <a:prstGeom prst="rect">
            <a:avLst/>
          </a:prstGeom>
          <a:noFill/>
        </p:spPr>
        <p:txBody>
          <a:bodyPr wrap="square" rtlCol="0">
            <a:spAutoFit/>
          </a:bodyPr>
          <a:lstStyle/>
          <a:p>
            <a:pPr algn="ctr"/>
            <a:r>
              <a:rPr lang="en-GB" sz="1200" b="1" dirty="0"/>
              <a:t>Conservative</a:t>
            </a:r>
          </a:p>
        </p:txBody>
      </p:sp>
    </p:spTree>
    <p:extLst>
      <p:ext uri="{BB962C8B-B14F-4D97-AF65-F5344CB8AC3E}">
        <p14:creationId xmlns:p14="http://schemas.microsoft.com/office/powerpoint/2010/main" val="4163272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64CBF22D-E20D-41FF-9A7D-482BC3A67428}"/>
              </a:ext>
            </a:extLst>
          </p:cNvPr>
          <p:cNvSpPr txBox="1">
            <a:spLocks/>
          </p:cNvSpPr>
          <p:nvPr/>
        </p:nvSpPr>
        <p:spPr>
          <a:xfrm>
            <a:off x="0" y="12603"/>
            <a:ext cx="12192000" cy="4047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300" b="1" dirty="0">
                <a:latin typeface="Gill Sans MT" panose="020B0502020104020203" pitchFamily="34" charset="0"/>
              </a:rPr>
              <a:t>Tectonic Hazards Year 10 HT5</a:t>
            </a:r>
          </a:p>
        </p:txBody>
      </p:sp>
      <p:sp>
        <p:nvSpPr>
          <p:cNvPr id="17" name="TextBox 16">
            <a:extLst>
              <a:ext uri="{FF2B5EF4-FFF2-40B4-BE49-F238E27FC236}">
                <a16:creationId xmlns:a16="http://schemas.microsoft.com/office/drawing/2014/main" id="{8F927CB8-7908-44FA-B99F-077DB718D396}"/>
              </a:ext>
            </a:extLst>
          </p:cNvPr>
          <p:cNvSpPr txBox="1"/>
          <p:nvPr/>
        </p:nvSpPr>
        <p:spPr>
          <a:xfrm>
            <a:off x="276225" y="551666"/>
            <a:ext cx="4600575" cy="4524315"/>
          </a:xfrm>
          <a:prstGeom prst="rect">
            <a:avLst/>
          </a:prstGeom>
          <a:noFill/>
        </p:spPr>
        <p:txBody>
          <a:bodyPr wrap="square">
            <a:spAutoFit/>
          </a:bodyPr>
          <a:lstStyle/>
          <a:p>
            <a:r>
              <a:rPr lang="en-GB" sz="1200" b="1" dirty="0"/>
              <a:t>Named Example 1: Nepal Earthquake (LIC) – 25 April 2015</a:t>
            </a:r>
          </a:p>
          <a:p>
            <a:r>
              <a:rPr lang="en-GB" sz="1200" b="1" dirty="0"/>
              <a:t>Magnitude:</a:t>
            </a:r>
            <a:r>
              <a:rPr lang="en-GB" sz="1200" dirty="0"/>
              <a:t> </a:t>
            </a:r>
            <a:r>
              <a:rPr lang="en-GB" sz="1200" b="1" dirty="0"/>
              <a:t>7.8</a:t>
            </a:r>
            <a:endParaRPr lang="en-GB" sz="1200" dirty="0"/>
          </a:p>
          <a:p>
            <a:r>
              <a:rPr lang="en-GB" sz="1200" b="1" dirty="0"/>
              <a:t>Plate Margin:</a:t>
            </a:r>
            <a:r>
              <a:rPr lang="en-GB" sz="1200" dirty="0"/>
              <a:t> Destructive (Indian Plate colliding with the Eurasian Plate)</a:t>
            </a:r>
          </a:p>
          <a:p>
            <a:r>
              <a:rPr lang="en-GB" sz="1200" b="1" dirty="0"/>
              <a:t>Primary Effects</a:t>
            </a:r>
          </a:p>
          <a:p>
            <a:pPr>
              <a:buFont typeface="Arial" panose="020B0604020202020204" pitchFamily="34" charset="0"/>
              <a:buChar char="•"/>
            </a:pPr>
            <a:r>
              <a:rPr lang="en-GB" sz="1200" dirty="0"/>
              <a:t>Nearly </a:t>
            </a:r>
            <a:r>
              <a:rPr lang="en-GB" sz="1200" b="1" dirty="0"/>
              <a:t>9,000 people died</a:t>
            </a:r>
            <a:r>
              <a:rPr lang="en-GB" sz="1200" dirty="0"/>
              <a:t> and over </a:t>
            </a:r>
            <a:r>
              <a:rPr lang="en-GB" sz="1200" b="1" dirty="0"/>
              <a:t>20,000 were injured</a:t>
            </a:r>
            <a:r>
              <a:rPr lang="en-GB" sz="1200" dirty="0"/>
              <a:t>. </a:t>
            </a:r>
          </a:p>
          <a:p>
            <a:pPr>
              <a:buFont typeface="Arial" panose="020B0604020202020204" pitchFamily="34" charset="0"/>
              <a:buChar char="•"/>
            </a:pPr>
            <a:r>
              <a:rPr lang="en-GB" sz="1200" dirty="0"/>
              <a:t>Around </a:t>
            </a:r>
            <a:r>
              <a:rPr lang="en-GB" sz="1200" b="1" dirty="0"/>
              <a:t>3 million people were left homeless</a:t>
            </a:r>
            <a:r>
              <a:rPr lang="en-GB" sz="1200" dirty="0"/>
              <a:t>. </a:t>
            </a:r>
          </a:p>
          <a:p>
            <a:pPr>
              <a:buFont typeface="Arial" panose="020B0604020202020204" pitchFamily="34" charset="0"/>
              <a:buChar char="•"/>
            </a:pPr>
            <a:r>
              <a:rPr lang="en-GB" sz="1200" dirty="0"/>
              <a:t>Over </a:t>
            </a:r>
            <a:r>
              <a:rPr lang="en-GB" sz="1200" b="1" dirty="0"/>
              <a:t>7,000 schools</a:t>
            </a:r>
            <a:r>
              <a:rPr lang="en-GB" sz="1200" dirty="0"/>
              <a:t> and many hospitals were destroyed. </a:t>
            </a:r>
          </a:p>
          <a:p>
            <a:pPr>
              <a:buFont typeface="Arial" panose="020B0604020202020204" pitchFamily="34" charset="0"/>
              <a:buChar char="•"/>
            </a:pPr>
            <a:r>
              <a:rPr lang="en-GB" sz="1200" dirty="0"/>
              <a:t>Historic buildings, including parts of </a:t>
            </a:r>
            <a:r>
              <a:rPr lang="en-GB" sz="1200" b="1" dirty="0"/>
              <a:t>Kathmandu's Durbar Square</a:t>
            </a:r>
            <a:r>
              <a:rPr lang="en-GB" sz="1200" dirty="0"/>
              <a:t>, collapsed. </a:t>
            </a:r>
          </a:p>
          <a:p>
            <a:r>
              <a:rPr lang="en-GB" sz="1200" b="1" dirty="0"/>
              <a:t>Secondary Effects</a:t>
            </a:r>
          </a:p>
          <a:p>
            <a:pPr>
              <a:buFont typeface="Arial" panose="020B0604020202020204" pitchFamily="34" charset="0"/>
              <a:buChar char="•"/>
            </a:pPr>
            <a:r>
              <a:rPr lang="en-GB" sz="1200" dirty="0"/>
              <a:t>Landslides blocked roads and isolated villages. </a:t>
            </a:r>
          </a:p>
          <a:p>
            <a:pPr>
              <a:buFont typeface="Arial" panose="020B0604020202020204" pitchFamily="34" charset="0"/>
              <a:buChar char="•"/>
            </a:pPr>
            <a:r>
              <a:rPr lang="en-GB" sz="1200" dirty="0"/>
              <a:t>Avalanches on </a:t>
            </a:r>
            <a:r>
              <a:rPr lang="en-GB" sz="1200" b="1" dirty="0"/>
              <a:t>Mount Everest</a:t>
            </a:r>
            <a:r>
              <a:rPr lang="en-GB" sz="1200" dirty="0"/>
              <a:t> killed </a:t>
            </a:r>
            <a:r>
              <a:rPr lang="en-GB" sz="1200" b="1" dirty="0"/>
              <a:t>19 people</a:t>
            </a:r>
            <a:r>
              <a:rPr lang="en-GB" sz="1200" dirty="0"/>
              <a:t>. </a:t>
            </a:r>
          </a:p>
          <a:p>
            <a:pPr>
              <a:buFont typeface="Arial" panose="020B0604020202020204" pitchFamily="34" charset="0"/>
              <a:buChar char="•"/>
            </a:pPr>
            <a:r>
              <a:rPr lang="en-GB" sz="1200" dirty="0"/>
              <a:t>Food and clean water shortages increased the risk of disease. </a:t>
            </a:r>
          </a:p>
          <a:p>
            <a:r>
              <a:rPr lang="en-GB" sz="1200" b="1" dirty="0"/>
              <a:t>Immediate Responses</a:t>
            </a:r>
          </a:p>
          <a:p>
            <a:pPr>
              <a:buFont typeface="Arial" panose="020B0604020202020204" pitchFamily="34" charset="0"/>
              <a:buChar char="•"/>
            </a:pPr>
            <a:r>
              <a:rPr lang="en-GB" sz="1200" dirty="0"/>
              <a:t>International search and rescue teams arrived. </a:t>
            </a:r>
          </a:p>
          <a:p>
            <a:pPr>
              <a:buFont typeface="Arial" panose="020B0604020202020204" pitchFamily="34" charset="0"/>
              <a:buChar char="•"/>
            </a:pPr>
            <a:r>
              <a:rPr lang="en-GB" sz="1200" dirty="0"/>
              <a:t>Emergency food, water and temporary shelters were provided. </a:t>
            </a:r>
          </a:p>
          <a:p>
            <a:pPr>
              <a:buFont typeface="Arial" panose="020B0604020202020204" pitchFamily="34" charset="0"/>
              <a:buChar char="•"/>
            </a:pPr>
            <a:r>
              <a:rPr lang="en-GB" sz="1200" dirty="0"/>
              <a:t>Helicopters rescued people trapped in remote mountain villages. </a:t>
            </a:r>
          </a:p>
          <a:p>
            <a:r>
              <a:rPr lang="en-GB" sz="1200" b="1" dirty="0"/>
              <a:t>Long-term Responses</a:t>
            </a:r>
          </a:p>
          <a:p>
            <a:pPr>
              <a:buFont typeface="Arial" panose="020B0604020202020204" pitchFamily="34" charset="0"/>
              <a:buChar char="•"/>
            </a:pPr>
            <a:r>
              <a:rPr lang="en-GB" sz="1200" dirty="0"/>
              <a:t>Homes, schools and roads were rebuilt. </a:t>
            </a:r>
          </a:p>
          <a:p>
            <a:pPr>
              <a:buFont typeface="Arial" panose="020B0604020202020204" pitchFamily="34" charset="0"/>
              <a:buChar char="•"/>
            </a:pPr>
            <a:r>
              <a:rPr lang="en-GB" sz="1200" dirty="0"/>
              <a:t>Building regulations were strengthened. </a:t>
            </a:r>
          </a:p>
          <a:p>
            <a:pPr>
              <a:buFont typeface="Arial" panose="020B0604020202020204" pitchFamily="34" charset="0"/>
              <a:buChar char="•"/>
            </a:pPr>
            <a:r>
              <a:rPr lang="en-GB" sz="1200" dirty="0"/>
              <a:t>Tourism and historic sites were gradually restored.</a:t>
            </a:r>
          </a:p>
          <a:p>
            <a:pPr>
              <a:buFont typeface="Arial" panose="020B0604020202020204" pitchFamily="34" charset="0"/>
              <a:buChar char="•"/>
            </a:pPr>
            <a:endParaRPr lang="en-GB" sz="1200" dirty="0"/>
          </a:p>
          <a:p>
            <a:pPr>
              <a:buFont typeface="Arial" panose="020B0604020202020204" pitchFamily="34" charset="0"/>
              <a:buChar char="•"/>
            </a:pPr>
            <a:endParaRPr lang="en-GB" sz="1200" dirty="0"/>
          </a:p>
        </p:txBody>
      </p:sp>
      <p:sp>
        <p:nvSpPr>
          <p:cNvPr id="3" name="Rectangle 2">
            <a:extLst>
              <a:ext uri="{FF2B5EF4-FFF2-40B4-BE49-F238E27FC236}">
                <a16:creationId xmlns:a16="http://schemas.microsoft.com/office/drawing/2014/main" id="{C636DCB0-A2BD-4431-8E86-C423D1A5247F}"/>
              </a:ext>
            </a:extLst>
          </p:cNvPr>
          <p:cNvSpPr/>
          <p:nvPr/>
        </p:nvSpPr>
        <p:spPr>
          <a:xfrm>
            <a:off x="262890" y="551666"/>
            <a:ext cx="5133975" cy="415498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8" name="TextBox 7">
            <a:extLst>
              <a:ext uri="{FF2B5EF4-FFF2-40B4-BE49-F238E27FC236}">
                <a16:creationId xmlns:a16="http://schemas.microsoft.com/office/drawing/2014/main" id="{9FE04C58-087E-4281-A4CB-4E5638D63166}"/>
              </a:ext>
            </a:extLst>
          </p:cNvPr>
          <p:cNvSpPr txBox="1"/>
          <p:nvPr/>
        </p:nvSpPr>
        <p:spPr>
          <a:xfrm>
            <a:off x="5754052" y="551666"/>
            <a:ext cx="6096000" cy="4154984"/>
          </a:xfrm>
          <a:prstGeom prst="rect">
            <a:avLst/>
          </a:prstGeom>
          <a:noFill/>
        </p:spPr>
        <p:txBody>
          <a:bodyPr wrap="square">
            <a:spAutoFit/>
          </a:bodyPr>
          <a:lstStyle/>
          <a:p>
            <a:r>
              <a:rPr lang="en-GB" sz="1200" b="1" dirty="0"/>
              <a:t>Named Example 2: Japan (</a:t>
            </a:r>
            <a:r>
              <a:rPr lang="en-GB" sz="1200" b="1" dirty="0" err="1"/>
              <a:t>Tōhoku</a:t>
            </a:r>
            <a:r>
              <a:rPr lang="en-GB" sz="1200" b="1" dirty="0"/>
              <a:t>) Earthquake and tsunami (HIC) – 11 March 2011</a:t>
            </a:r>
          </a:p>
          <a:p>
            <a:r>
              <a:rPr lang="en-GB" sz="1200" b="1" dirty="0"/>
              <a:t>Magnitude:</a:t>
            </a:r>
            <a:r>
              <a:rPr lang="en-GB" sz="1200" dirty="0"/>
              <a:t> </a:t>
            </a:r>
            <a:r>
              <a:rPr lang="en-GB" sz="1200" b="1" dirty="0"/>
              <a:t>9.0</a:t>
            </a:r>
            <a:endParaRPr lang="en-GB" sz="1200" dirty="0"/>
          </a:p>
          <a:p>
            <a:r>
              <a:rPr lang="en-GB" sz="1200" b="1" dirty="0"/>
              <a:t>Plate Margin:</a:t>
            </a:r>
            <a:r>
              <a:rPr lang="en-GB" sz="1200" dirty="0"/>
              <a:t> Destructive (Pacific Plate subducting beneath the North American Plate)</a:t>
            </a:r>
          </a:p>
          <a:p>
            <a:r>
              <a:rPr lang="en-GB" sz="1200" b="1" dirty="0"/>
              <a:t>Primary Effects</a:t>
            </a:r>
          </a:p>
          <a:p>
            <a:pPr>
              <a:buFont typeface="Arial" panose="020B0604020202020204" pitchFamily="34" charset="0"/>
              <a:buChar char="•"/>
            </a:pPr>
            <a:r>
              <a:rPr lang="en-GB" sz="1200" dirty="0"/>
              <a:t>Around </a:t>
            </a:r>
            <a:r>
              <a:rPr lang="en-GB" sz="1200" b="1" dirty="0"/>
              <a:t>18,000 people died</a:t>
            </a:r>
            <a:r>
              <a:rPr lang="en-GB" sz="1200" dirty="0"/>
              <a:t>. </a:t>
            </a:r>
          </a:p>
          <a:p>
            <a:pPr>
              <a:buFont typeface="Arial" panose="020B0604020202020204" pitchFamily="34" charset="0"/>
              <a:buChar char="•"/>
            </a:pPr>
            <a:r>
              <a:rPr lang="en-GB" sz="1200" dirty="0"/>
              <a:t>More than </a:t>
            </a:r>
            <a:r>
              <a:rPr lang="en-GB" sz="1200" b="1" dirty="0"/>
              <a:t>6,000 people were injured</a:t>
            </a:r>
            <a:r>
              <a:rPr lang="en-GB" sz="1200" dirty="0"/>
              <a:t>. </a:t>
            </a:r>
          </a:p>
          <a:p>
            <a:pPr>
              <a:buFont typeface="Arial" panose="020B0604020202020204" pitchFamily="34" charset="0"/>
              <a:buChar char="•"/>
            </a:pPr>
            <a:r>
              <a:rPr lang="en-GB" sz="1200" dirty="0"/>
              <a:t>Over </a:t>
            </a:r>
            <a:r>
              <a:rPr lang="en-GB" sz="1200" b="1" dirty="0"/>
              <a:t>120,000 buildings</a:t>
            </a:r>
            <a:r>
              <a:rPr lang="en-GB" sz="1200" dirty="0"/>
              <a:t> were destroyed. </a:t>
            </a:r>
          </a:p>
          <a:p>
            <a:pPr>
              <a:buFont typeface="Arial" panose="020B0604020202020204" pitchFamily="34" charset="0"/>
              <a:buChar char="•"/>
            </a:pPr>
            <a:r>
              <a:rPr lang="en-GB" sz="1200" dirty="0"/>
              <a:t>A tsunami over </a:t>
            </a:r>
            <a:r>
              <a:rPr lang="en-GB" sz="1200" b="1" dirty="0"/>
              <a:t>10 metres high</a:t>
            </a:r>
            <a:r>
              <a:rPr lang="en-GB" sz="1200" dirty="0"/>
              <a:t> struck the coast. </a:t>
            </a:r>
          </a:p>
          <a:p>
            <a:r>
              <a:rPr lang="en-GB" sz="1200" b="1" dirty="0"/>
              <a:t>Secondary Effects</a:t>
            </a:r>
          </a:p>
          <a:p>
            <a:pPr>
              <a:buFont typeface="Arial" panose="020B0604020202020204" pitchFamily="34" charset="0"/>
              <a:buChar char="•"/>
            </a:pPr>
            <a:r>
              <a:rPr lang="en-GB" sz="1200" dirty="0"/>
              <a:t>The tsunami caused the </a:t>
            </a:r>
            <a:r>
              <a:rPr lang="en-GB" sz="1200" b="1" dirty="0"/>
              <a:t>Fukushima nuclear power plant disaster</a:t>
            </a:r>
            <a:r>
              <a:rPr lang="en-GB" sz="1200" dirty="0"/>
              <a:t>. </a:t>
            </a:r>
          </a:p>
          <a:p>
            <a:pPr>
              <a:buFont typeface="Arial" panose="020B0604020202020204" pitchFamily="34" charset="0"/>
              <a:buChar char="•"/>
            </a:pPr>
            <a:r>
              <a:rPr lang="en-GB" sz="1200" dirty="0"/>
              <a:t>Around </a:t>
            </a:r>
            <a:r>
              <a:rPr lang="en-GB" sz="1200" b="1" dirty="0"/>
              <a:t>500,000 people</a:t>
            </a:r>
            <a:r>
              <a:rPr lang="en-GB" sz="1200" dirty="0"/>
              <a:t> were evacuated. </a:t>
            </a:r>
          </a:p>
          <a:p>
            <a:pPr>
              <a:buFont typeface="Arial" panose="020B0604020202020204" pitchFamily="34" charset="0"/>
              <a:buChar char="•"/>
            </a:pPr>
            <a:r>
              <a:rPr lang="en-GB" sz="1200" dirty="0"/>
              <a:t>Total damage was approximately </a:t>
            </a:r>
            <a:r>
              <a:rPr lang="en-GB" sz="1200" b="1" dirty="0"/>
              <a:t>US$235 billion</a:t>
            </a:r>
            <a:r>
              <a:rPr lang="en-GB" sz="1200" dirty="0"/>
              <a:t>, making it the costliest natural disaster ever recorded. </a:t>
            </a:r>
          </a:p>
          <a:p>
            <a:r>
              <a:rPr lang="en-GB" sz="1200" b="1" dirty="0"/>
              <a:t>Immediate Responses</a:t>
            </a:r>
          </a:p>
          <a:p>
            <a:pPr>
              <a:buFont typeface="Arial" panose="020B0604020202020204" pitchFamily="34" charset="0"/>
              <a:buChar char="•"/>
            </a:pPr>
            <a:r>
              <a:rPr lang="en-GB" sz="1200" dirty="0"/>
              <a:t>More than </a:t>
            </a:r>
            <a:r>
              <a:rPr lang="en-GB" sz="1200" b="1" dirty="0"/>
              <a:t>100,000 members of the Japanese Self-Defence Force</a:t>
            </a:r>
            <a:r>
              <a:rPr lang="en-GB" sz="1200" dirty="0"/>
              <a:t> were deployed. </a:t>
            </a:r>
          </a:p>
          <a:p>
            <a:pPr>
              <a:buFont typeface="Arial" panose="020B0604020202020204" pitchFamily="34" charset="0"/>
              <a:buChar char="•"/>
            </a:pPr>
            <a:r>
              <a:rPr lang="en-GB" sz="1200" dirty="0"/>
              <a:t>Emergency shelters, food and water were provided. </a:t>
            </a:r>
          </a:p>
          <a:p>
            <a:pPr>
              <a:buFont typeface="Arial" panose="020B0604020202020204" pitchFamily="34" charset="0"/>
              <a:buChar char="•"/>
            </a:pPr>
            <a:r>
              <a:rPr lang="en-GB" sz="1200" dirty="0"/>
              <a:t>International search and rescue teams assisted. </a:t>
            </a:r>
          </a:p>
          <a:p>
            <a:r>
              <a:rPr lang="en-GB" sz="1200" b="1" dirty="0"/>
              <a:t>Long-term Responses</a:t>
            </a:r>
          </a:p>
          <a:p>
            <a:pPr>
              <a:buFont typeface="Arial" panose="020B0604020202020204" pitchFamily="34" charset="0"/>
              <a:buChar char="•"/>
            </a:pPr>
            <a:r>
              <a:rPr lang="en-GB" sz="1200" dirty="0"/>
              <a:t>Sea walls were rebuilt and made higher. </a:t>
            </a:r>
          </a:p>
          <a:p>
            <a:pPr>
              <a:buFont typeface="Arial" panose="020B0604020202020204" pitchFamily="34" charset="0"/>
              <a:buChar char="•"/>
            </a:pPr>
            <a:r>
              <a:rPr lang="en-GB" sz="1200" dirty="0"/>
              <a:t>Coastal communities improved tsunami evacuation routes. </a:t>
            </a:r>
          </a:p>
          <a:p>
            <a:pPr>
              <a:buFont typeface="Arial" panose="020B0604020202020204" pitchFamily="34" charset="0"/>
              <a:buChar char="•"/>
            </a:pPr>
            <a:r>
              <a:rPr lang="en-GB" sz="1200" dirty="0"/>
              <a:t>Buildings and infrastructure were reconstructed using earthquake-resistant designs. </a:t>
            </a:r>
          </a:p>
          <a:p>
            <a:pPr>
              <a:buFont typeface="Arial" panose="020B0604020202020204" pitchFamily="34" charset="0"/>
              <a:buChar char="•"/>
            </a:pPr>
            <a:r>
              <a:rPr lang="en-GB" sz="1200" dirty="0"/>
              <a:t>Nuclear safety regulations were strengthened.</a:t>
            </a:r>
          </a:p>
        </p:txBody>
      </p:sp>
      <p:sp>
        <p:nvSpPr>
          <p:cNvPr id="9" name="Rectangle 8">
            <a:extLst>
              <a:ext uri="{FF2B5EF4-FFF2-40B4-BE49-F238E27FC236}">
                <a16:creationId xmlns:a16="http://schemas.microsoft.com/office/drawing/2014/main" id="{6AF16A2C-CE3B-414A-8AA5-9297369D3AEB}"/>
              </a:ext>
            </a:extLst>
          </p:cNvPr>
          <p:cNvSpPr/>
          <p:nvPr/>
        </p:nvSpPr>
        <p:spPr>
          <a:xfrm>
            <a:off x="5754052" y="551666"/>
            <a:ext cx="6096000" cy="415498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1" name="TextBox 10">
            <a:extLst>
              <a:ext uri="{FF2B5EF4-FFF2-40B4-BE49-F238E27FC236}">
                <a16:creationId xmlns:a16="http://schemas.microsoft.com/office/drawing/2014/main" id="{00F80005-0BE1-401C-9D17-0C19103D649A}"/>
              </a:ext>
            </a:extLst>
          </p:cNvPr>
          <p:cNvSpPr txBox="1"/>
          <p:nvPr/>
        </p:nvSpPr>
        <p:spPr>
          <a:xfrm>
            <a:off x="262889" y="5009753"/>
            <a:ext cx="4080511" cy="1384995"/>
          </a:xfrm>
          <a:prstGeom prst="rect">
            <a:avLst/>
          </a:prstGeom>
          <a:noFill/>
        </p:spPr>
        <p:txBody>
          <a:bodyPr wrap="square">
            <a:spAutoFit/>
          </a:bodyPr>
          <a:lstStyle/>
          <a:p>
            <a:r>
              <a:rPr lang="en-GB" sz="1200" b="1" dirty="0"/>
              <a:t>Why Do People Live in Hazard Zones?</a:t>
            </a:r>
          </a:p>
          <a:p>
            <a:r>
              <a:rPr lang="en-GB" sz="1200" dirty="0"/>
              <a:t>People continue to live in tectonic hazard areas because:</a:t>
            </a:r>
          </a:p>
          <a:p>
            <a:pPr marL="171450" indent="-171450">
              <a:buFont typeface="Arial" panose="020B0604020202020204" pitchFamily="34" charset="0"/>
              <a:buChar char="•"/>
            </a:pPr>
            <a:r>
              <a:rPr lang="en-GB" sz="1200" dirty="0"/>
              <a:t>Volcanic soils are fertile for farming.</a:t>
            </a:r>
          </a:p>
          <a:p>
            <a:pPr marL="171450" indent="-171450">
              <a:buFont typeface="Arial" panose="020B0604020202020204" pitchFamily="34" charset="0"/>
              <a:buChar char="•"/>
            </a:pPr>
            <a:r>
              <a:rPr lang="en-GB" sz="1200" dirty="0"/>
              <a:t>Geothermal energy provides renewable electricity.</a:t>
            </a:r>
          </a:p>
          <a:p>
            <a:pPr marL="171450" indent="-171450">
              <a:buFont typeface="Arial" panose="020B0604020202020204" pitchFamily="34" charset="0"/>
              <a:buChar char="•"/>
            </a:pPr>
            <a:r>
              <a:rPr lang="en-GB" sz="1200" dirty="0"/>
              <a:t>Valuable minerals can be mined.</a:t>
            </a:r>
          </a:p>
          <a:p>
            <a:pPr marL="171450" indent="-171450">
              <a:buFont typeface="Arial" panose="020B0604020202020204" pitchFamily="34" charset="0"/>
              <a:buChar char="•"/>
            </a:pPr>
            <a:r>
              <a:rPr lang="en-GB" sz="1200" dirty="0"/>
              <a:t>Tourism creates employment.</a:t>
            </a:r>
          </a:p>
          <a:p>
            <a:pPr marL="171450" indent="-171450">
              <a:buFont typeface="Arial" panose="020B0604020202020204" pitchFamily="34" charset="0"/>
              <a:buChar char="•"/>
            </a:pPr>
            <a:r>
              <a:rPr lang="en-GB" sz="1200" dirty="0"/>
              <a:t>Many people have family ties or cannot afford to move.</a:t>
            </a:r>
          </a:p>
        </p:txBody>
      </p:sp>
      <p:sp>
        <p:nvSpPr>
          <p:cNvPr id="13" name="TextBox 12">
            <a:extLst>
              <a:ext uri="{FF2B5EF4-FFF2-40B4-BE49-F238E27FC236}">
                <a16:creationId xmlns:a16="http://schemas.microsoft.com/office/drawing/2014/main" id="{0ECA2BA4-6862-440F-A28F-963D4E455E35}"/>
              </a:ext>
            </a:extLst>
          </p:cNvPr>
          <p:cNvSpPr txBox="1"/>
          <p:nvPr/>
        </p:nvSpPr>
        <p:spPr>
          <a:xfrm>
            <a:off x="4343400" y="5009753"/>
            <a:ext cx="7506652" cy="1569660"/>
          </a:xfrm>
          <a:prstGeom prst="rect">
            <a:avLst/>
          </a:prstGeom>
          <a:noFill/>
        </p:spPr>
        <p:txBody>
          <a:bodyPr wrap="square">
            <a:spAutoFit/>
          </a:bodyPr>
          <a:lstStyle/>
          <a:p>
            <a:r>
              <a:rPr lang="en-GB" sz="1200" b="1" dirty="0"/>
              <a:t>Managing Tectonic Hazards</a:t>
            </a:r>
          </a:p>
          <a:p>
            <a:pPr marL="171450" indent="-171450">
              <a:buFont typeface="Arial" panose="020B0604020202020204" pitchFamily="34" charset="0"/>
              <a:buChar char="•"/>
            </a:pPr>
            <a:r>
              <a:rPr lang="en-GB" sz="1200" b="1" dirty="0"/>
              <a:t>Monitoring</a:t>
            </a:r>
            <a:r>
              <a:rPr lang="en-GB" sz="1200" dirty="0"/>
              <a:t> - Scientists use seismometers, GPS, satellite images and gas monitoring to detect volcanic activity.</a:t>
            </a:r>
          </a:p>
          <a:p>
            <a:pPr marL="171450" indent="-171450">
              <a:buFont typeface="Arial" panose="020B0604020202020204" pitchFamily="34" charset="0"/>
              <a:buChar char="•"/>
            </a:pPr>
            <a:r>
              <a:rPr lang="en-GB" sz="1200" b="1" dirty="0"/>
              <a:t>Prediction</a:t>
            </a:r>
            <a:r>
              <a:rPr lang="en-GB" sz="1200" dirty="0"/>
              <a:t> - Volcanic eruptions can sometimes be predicted using warning signs such as earthquakes and ground swelling. Earthquakes cannot be predicted accurately.</a:t>
            </a:r>
          </a:p>
          <a:p>
            <a:pPr marL="171450" indent="-171450">
              <a:buFont typeface="Arial" panose="020B0604020202020204" pitchFamily="34" charset="0"/>
              <a:buChar char="•"/>
            </a:pPr>
            <a:r>
              <a:rPr lang="en-GB" sz="1200" b="1" dirty="0"/>
              <a:t>Protection</a:t>
            </a:r>
            <a:r>
              <a:rPr lang="en-GB" sz="1200" dirty="0"/>
              <a:t> - Earthquake-resistant buildings. Flexible pipes and automatic gas shut-off valves. Tsunami sea walls in coastal areas.</a:t>
            </a:r>
          </a:p>
          <a:p>
            <a:pPr marL="171450" indent="-171450">
              <a:buFont typeface="Arial" panose="020B0604020202020204" pitchFamily="34" charset="0"/>
              <a:buChar char="•"/>
            </a:pPr>
            <a:r>
              <a:rPr lang="en-GB" sz="1200" b="1" dirty="0"/>
              <a:t>Planning</a:t>
            </a:r>
            <a:r>
              <a:rPr lang="en-GB" sz="1200" dirty="0"/>
              <a:t> - Hazard maps. Evacuation routes and regular drills. Public education and emergency kits. Education helps people know how to respond</a:t>
            </a:r>
          </a:p>
        </p:txBody>
      </p:sp>
      <p:sp>
        <p:nvSpPr>
          <p:cNvPr id="14" name="Rectangle 13">
            <a:extLst>
              <a:ext uri="{FF2B5EF4-FFF2-40B4-BE49-F238E27FC236}">
                <a16:creationId xmlns:a16="http://schemas.microsoft.com/office/drawing/2014/main" id="{5DACC39B-5950-470A-9D53-2F670539B000}"/>
              </a:ext>
            </a:extLst>
          </p:cNvPr>
          <p:cNvSpPr/>
          <p:nvPr/>
        </p:nvSpPr>
        <p:spPr>
          <a:xfrm>
            <a:off x="276225" y="4942691"/>
            <a:ext cx="3787775" cy="1636722"/>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5" name="Rectangle 14">
            <a:extLst>
              <a:ext uri="{FF2B5EF4-FFF2-40B4-BE49-F238E27FC236}">
                <a16:creationId xmlns:a16="http://schemas.microsoft.com/office/drawing/2014/main" id="{41C5751A-300B-4839-9995-083276E3B28D}"/>
              </a:ext>
            </a:extLst>
          </p:cNvPr>
          <p:cNvSpPr/>
          <p:nvPr/>
        </p:nvSpPr>
        <p:spPr>
          <a:xfrm>
            <a:off x="4308950" y="4942691"/>
            <a:ext cx="7541102" cy="1636722"/>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19" name="Picture 18">
            <a:extLst>
              <a:ext uri="{FF2B5EF4-FFF2-40B4-BE49-F238E27FC236}">
                <a16:creationId xmlns:a16="http://schemas.microsoft.com/office/drawing/2014/main" id="{3CC40D94-437E-4A8F-B9AA-28AAFC15BC54}"/>
              </a:ext>
            </a:extLst>
          </p:cNvPr>
          <p:cNvPicPr>
            <a:picLocks noChangeAspect="1"/>
          </p:cNvPicPr>
          <p:nvPr/>
        </p:nvPicPr>
        <p:blipFill rotWithShape="1">
          <a:blip r:embed="rId2"/>
          <a:srcRect r="45518" b="-1667"/>
          <a:stretch/>
        </p:blipFill>
        <p:spPr>
          <a:xfrm>
            <a:off x="4597400" y="653345"/>
            <a:ext cx="717050" cy="1002253"/>
          </a:xfrm>
          <a:prstGeom prst="rect">
            <a:avLst/>
          </a:prstGeom>
        </p:spPr>
      </p:pic>
      <p:sp>
        <p:nvSpPr>
          <p:cNvPr id="21" name="TextBox 20">
            <a:extLst>
              <a:ext uri="{FF2B5EF4-FFF2-40B4-BE49-F238E27FC236}">
                <a16:creationId xmlns:a16="http://schemas.microsoft.com/office/drawing/2014/main" id="{71349CAF-B8B6-4BB9-8D4C-EDBEFEFAA45A}"/>
              </a:ext>
            </a:extLst>
          </p:cNvPr>
          <p:cNvSpPr txBox="1"/>
          <p:nvPr/>
        </p:nvSpPr>
        <p:spPr>
          <a:xfrm>
            <a:off x="10684187" y="1905247"/>
            <a:ext cx="1394690"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dirty="0"/>
              <a:t> GDP:$ 41,690</a:t>
            </a:r>
          </a:p>
          <a:p>
            <a:pPr algn="ctr"/>
            <a:r>
              <a:rPr lang="en-GB" sz="1200" dirty="0"/>
              <a:t>HDI: 0.919</a:t>
            </a:r>
          </a:p>
        </p:txBody>
      </p:sp>
      <p:sp>
        <p:nvSpPr>
          <p:cNvPr id="22" name="TextBox 21">
            <a:extLst>
              <a:ext uri="{FF2B5EF4-FFF2-40B4-BE49-F238E27FC236}">
                <a16:creationId xmlns:a16="http://schemas.microsoft.com/office/drawing/2014/main" id="{9EB956A0-FD09-40FF-91AF-E77CAF82ADC6}"/>
              </a:ext>
            </a:extLst>
          </p:cNvPr>
          <p:cNvSpPr txBox="1"/>
          <p:nvPr/>
        </p:nvSpPr>
        <p:spPr>
          <a:xfrm>
            <a:off x="4252826" y="1660806"/>
            <a:ext cx="1274617"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dirty="0"/>
              <a:t>GDP: $1550  </a:t>
            </a:r>
          </a:p>
          <a:p>
            <a:pPr algn="ctr"/>
            <a:r>
              <a:rPr lang="en-GB" sz="1200" dirty="0"/>
              <a:t>HDI 0.60</a:t>
            </a:r>
          </a:p>
        </p:txBody>
      </p:sp>
      <p:pic>
        <p:nvPicPr>
          <p:cNvPr id="11266" name="Picture 2" descr="Flag of Japan | Design, Colors &amp; Meaning | Britannica">
            <a:extLst>
              <a:ext uri="{FF2B5EF4-FFF2-40B4-BE49-F238E27FC236}">
                <a16:creationId xmlns:a16="http://schemas.microsoft.com/office/drawing/2014/main" id="{DA995BD2-6807-4BB0-B444-CCB033A56E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3011" y="1279772"/>
            <a:ext cx="937041" cy="6254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14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49"/>
          <p:cNvSpPr txBox="1"/>
          <p:nvPr/>
        </p:nvSpPr>
        <p:spPr>
          <a:xfrm>
            <a:off x="5265636" y="575209"/>
            <a:ext cx="6743712" cy="600164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fontAlgn="t"/>
            <a:r>
              <a:rPr lang="en-GB" sz="1200" b="1" dirty="0"/>
              <a:t>Types of Erosion</a:t>
            </a:r>
            <a:r>
              <a:rPr lang="en-GB" sz="1200" dirty="0"/>
              <a:t>: The break down and transport of rocks – smooth, round and sorted.</a:t>
            </a:r>
          </a:p>
          <a:p>
            <a:pPr fontAlgn="t"/>
            <a:r>
              <a:rPr lang="en-GB" sz="1200" b="1" dirty="0"/>
              <a:t>Attrition: </a:t>
            </a:r>
            <a:r>
              <a:rPr lang="en-GB" sz="1200" dirty="0"/>
              <a:t>Rocks that bash together to become smooth/smaller.</a:t>
            </a:r>
          </a:p>
          <a:p>
            <a:pPr fontAlgn="t"/>
            <a:r>
              <a:rPr lang="en-GB" sz="1200" b="1" dirty="0"/>
              <a:t>Solution: </a:t>
            </a:r>
            <a:r>
              <a:rPr lang="en-GB" sz="1200" dirty="0"/>
              <a:t>A chemical reaction that dissolves rocks.</a:t>
            </a:r>
          </a:p>
          <a:p>
            <a:pPr fontAlgn="t"/>
            <a:r>
              <a:rPr lang="en-GB" sz="1200" b="1" dirty="0"/>
              <a:t>Abrasion: </a:t>
            </a:r>
            <a:r>
              <a:rPr lang="en-GB" sz="1200" dirty="0"/>
              <a:t>Rocks hurled at the base of a cliff to break pieces apart. </a:t>
            </a:r>
          </a:p>
          <a:p>
            <a:pPr fontAlgn="t"/>
            <a:r>
              <a:rPr lang="en-GB" sz="1200" b="1" dirty="0"/>
              <a:t>Hydraulic Action: </a:t>
            </a:r>
            <a:r>
              <a:rPr lang="en-GB" sz="1200" dirty="0"/>
              <a:t>Water enters cracks in the cliff, air compresses, causing the crack to expand.</a:t>
            </a:r>
            <a:r>
              <a:rPr lang="en-GB" sz="1200" b="1" dirty="0"/>
              <a:t> </a:t>
            </a:r>
          </a:p>
          <a:p>
            <a:pPr fontAlgn="t"/>
            <a:endParaRPr lang="en-GB" sz="1200" b="1" dirty="0"/>
          </a:p>
          <a:p>
            <a:pPr fontAlgn="t"/>
            <a:endParaRPr lang="en-GB" sz="1200" dirty="0"/>
          </a:p>
          <a:p>
            <a:pPr fontAlgn="t"/>
            <a:endParaRPr lang="en-GB" sz="1200" b="1" dirty="0"/>
          </a:p>
          <a:p>
            <a:pPr fontAlgn="t"/>
            <a:endParaRPr lang="en-GB" sz="1200" b="1" dirty="0"/>
          </a:p>
          <a:p>
            <a:pPr fontAlgn="t"/>
            <a:endParaRPr lang="en-GB" sz="1200" b="1" dirty="0"/>
          </a:p>
          <a:p>
            <a:pPr fontAlgn="t"/>
            <a:endParaRPr lang="en-GB" sz="1200" b="1" dirty="0"/>
          </a:p>
          <a:p>
            <a:pPr fontAlgn="t"/>
            <a:endParaRPr lang="en-GB" sz="1200" b="1" dirty="0"/>
          </a:p>
          <a:p>
            <a:pPr fontAlgn="t"/>
            <a:endParaRPr lang="en-GB" sz="1200" b="1" dirty="0"/>
          </a:p>
          <a:p>
            <a:pPr fontAlgn="t"/>
            <a:endParaRPr lang="en-GB" sz="1200" b="1" dirty="0"/>
          </a:p>
          <a:p>
            <a:pPr fontAlgn="t"/>
            <a:endParaRPr lang="en-GB" sz="1200" b="1" dirty="0"/>
          </a:p>
          <a:p>
            <a:pPr fontAlgn="t"/>
            <a:endParaRPr lang="en-GB" sz="1200" b="1" dirty="0"/>
          </a:p>
          <a:p>
            <a:pPr fontAlgn="t"/>
            <a:r>
              <a:rPr lang="en-GB" sz="1200" b="1" dirty="0"/>
              <a:t>Longshore Drift: </a:t>
            </a:r>
            <a:r>
              <a:rPr lang="en-GB" sz="1200" dirty="0"/>
              <a:t>the zigzag of sediment along the coastline</a:t>
            </a:r>
          </a:p>
          <a:p>
            <a:pPr fontAlgn="t"/>
            <a:endParaRPr lang="en-GB" sz="1200" dirty="0"/>
          </a:p>
          <a:p>
            <a:pPr fontAlgn="t"/>
            <a:endParaRPr lang="en-GB" sz="1200" dirty="0"/>
          </a:p>
          <a:p>
            <a:pPr fontAlgn="t"/>
            <a:endParaRPr lang="en-GB" sz="1200" dirty="0"/>
          </a:p>
          <a:p>
            <a:pPr fontAlgn="t"/>
            <a:endParaRPr lang="en-GB" sz="1200" dirty="0"/>
          </a:p>
          <a:p>
            <a:pPr fontAlgn="t"/>
            <a:endParaRPr lang="en-GB" sz="1200" dirty="0"/>
          </a:p>
          <a:p>
            <a:pPr fontAlgn="t"/>
            <a:endParaRPr lang="en-GB" sz="1200" dirty="0"/>
          </a:p>
          <a:p>
            <a:pPr fontAlgn="t"/>
            <a:endParaRPr lang="en-GB" sz="1200" dirty="0"/>
          </a:p>
          <a:p>
            <a:pPr fontAlgn="t"/>
            <a:r>
              <a:rPr lang="en-GB" sz="1200" dirty="0"/>
              <a:t>.</a:t>
            </a:r>
          </a:p>
          <a:p>
            <a:pPr fontAlgn="t"/>
            <a:endParaRPr lang="en-GB" sz="1200" dirty="0"/>
          </a:p>
          <a:p>
            <a:pPr fontAlgn="t"/>
            <a:endParaRPr lang="en-GB" sz="1200" dirty="0"/>
          </a:p>
          <a:p>
            <a:pPr fontAlgn="t"/>
            <a:endParaRPr lang="en-GB" sz="1200" dirty="0"/>
          </a:p>
          <a:p>
            <a:pPr fontAlgn="t"/>
            <a:endParaRPr lang="en-GB" sz="1200" b="1" dirty="0"/>
          </a:p>
          <a:p>
            <a:pPr fontAlgn="t"/>
            <a:endParaRPr lang="en-GB" sz="1200" b="1" dirty="0"/>
          </a:p>
          <a:p>
            <a:pPr fontAlgn="t"/>
            <a:r>
              <a:rPr lang="en-GB" sz="1200" b="1" dirty="0"/>
              <a:t>What is Deposition?</a:t>
            </a:r>
            <a:endParaRPr lang="en-GB" sz="1200" dirty="0"/>
          </a:p>
          <a:p>
            <a:pPr fontAlgn="t"/>
            <a:r>
              <a:rPr lang="en-GB" sz="1200" dirty="0"/>
              <a:t>When the sea or river loses energy, it drops the sand, rock particles and pebbles it has been carrying. </a:t>
            </a:r>
            <a:endParaRPr lang="en-GB" sz="1400" dirty="0"/>
          </a:p>
        </p:txBody>
      </p:sp>
      <p:sp>
        <p:nvSpPr>
          <p:cNvPr id="52" name="TextBox 51"/>
          <p:cNvSpPr txBox="1"/>
          <p:nvPr/>
        </p:nvSpPr>
        <p:spPr>
          <a:xfrm>
            <a:off x="191935" y="3825918"/>
            <a:ext cx="4924351"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fontAlgn="t"/>
            <a:r>
              <a:rPr lang="en-GB" sz="1200" b="1" dirty="0"/>
              <a:t>Mass Movement</a:t>
            </a:r>
            <a:endParaRPr lang="en-GB" sz="1200" dirty="0"/>
          </a:p>
          <a:p>
            <a:r>
              <a:rPr lang="en-GB" sz="1200" b="1" dirty="0"/>
              <a:t>A large movement of soil and rock debris that moves down slopes in response to the pull of gravity in a vertical direction.</a:t>
            </a:r>
            <a:endParaRPr lang="en-GB" sz="1200" dirty="0"/>
          </a:p>
          <a:p>
            <a:pPr marL="171450" indent="-171450" fontAlgn="t">
              <a:buFont typeface="Arial" panose="020B0604020202020204" pitchFamily="34" charset="0"/>
              <a:buChar char="•"/>
            </a:pPr>
            <a:r>
              <a:rPr lang="en-GB" sz="1200" dirty="0"/>
              <a:t>Rockfall – Rocks break away from steep cliffs.</a:t>
            </a:r>
          </a:p>
          <a:p>
            <a:pPr marL="171450" indent="-171450" fontAlgn="t">
              <a:buFont typeface="Arial" panose="020B0604020202020204" pitchFamily="34" charset="0"/>
              <a:buChar char="•"/>
            </a:pPr>
            <a:r>
              <a:rPr lang="en-GB" sz="1200" dirty="0"/>
              <a:t>Sliding – Large blocks move along a straight slip plane.</a:t>
            </a:r>
          </a:p>
          <a:p>
            <a:pPr marL="171450" indent="-171450" fontAlgn="t">
              <a:buFont typeface="Arial" panose="020B0604020202020204" pitchFamily="34" charset="0"/>
              <a:buChar char="•"/>
            </a:pPr>
            <a:r>
              <a:rPr lang="en-GB" sz="1200" dirty="0"/>
              <a:t>Slumping – Saturated soft rock rotates along a curved slip plane.</a:t>
            </a:r>
          </a:p>
          <a:p>
            <a:pPr fontAlgn="t"/>
            <a:r>
              <a:rPr lang="en-GB" sz="1200" dirty="0"/>
              <a:t>The debris at the base of the cliff is then removed and transported by waves or river.</a:t>
            </a:r>
          </a:p>
        </p:txBody>
      </p:sp>
      <p:sp>
        <p:nvSpPr>
          <p:cNvPr id="63" name="TextBox 62"/>
          <p:cNvSpPr txBox="1"/>
          <p:nvPr/>
        </p:nvSpPr>
        <p:spPr>
          <a:xfrm>
            <a:off x="191935" y="2648284"/>
            <a:ext cx="4924351"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fontAlgn="t"/>
            <a:r>
              <a:rPr lang="en-GB" sz="1200" b="1" dirty="0"/>
              <a:t>Types of Weathering</a:t>
            </a:r>
            <a:endParaRPr lang="en-GB" sz="1200" dirty="0"/>
          </a:p>
          <a:p>
            <a:pPr fontAlgn="t"/>
            <a:r>
              <a:rPr lang="en-GB" sz="1200" dirty="0"/>
              <a:t>Weathering is the breakdown of rocks where they are.</a:t>
            </a:r>
          </a:p>
          <a:p>
            <a:pPr fontAlgn="ctr"/>
            <a:r>
              <a:rPr lang="en-GB" sz="1200" b="1" dirty="0"/>
              <a:t>Mechanical </a:t>
            </a:r>
            <a:r>
              <a:rPr lang="en-GB" sz="1200" dirty="0"/>
              <a:t>– Rocks break apart without changing chemically (e.g. freeze-thaw weathering and salt crystallisation).</a:t>
            </a:r>
          </a:p>
          <a:p>
            <a:pPr fontAlgn="ctr"/>
            <a:r>
              <a:rPr lang="en-GB" sz="1200" b="1" dirty="0"/>
              <a:t>Chemical – </a:t>
            </a:r>
            <a:r>
              <a:rPr lang="en-GB" sz="1200" dirty="0"/>
              <a:t>Weak acids in rainwater dissolve rocks such as limestone.</a:t>
            </a:r>
          </a:p>
        </p:txBody>
      </p:sp>
      <p:pic>
        <p:nvPicPr>
          <p:cNvPr id="64" name="Picture 63">
            <a:extLst>
              <a:ext uri="{FF2B5EF4-FFF2-40B4-BE49-F238E27FC236}">
                <a16:creationId xmlns:a16="http://schemas.microsoft.com/office/drawing/2014/main" id="{EFBEDFC7-098F-4AA0-9C93-8330A33B1C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97488" y="1825383"/>
            <a:ext cx="2769472" cy="1575557"/>
          </a:xfrm>
          <a:prstGeom prst="rect">
            <a:avLst/>
          </a:prstGeom>
        </p:spPr>
      </p:pic>
      <p:sp>
        <p:nvSpPr>
          <p:cNvPr id="72" name="TextBox 71"/>
          <p:cNvSpPr txBox="1"/>
          <p:nvPr/>
        </p:nvSpPr>
        <p:spPr>
          <a:xfrm>
            <a:off x="218148" y="593041"/>
            <a:ext cx="4898138" cy="193899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fontAlgn="t"/>
            <a:r>
              <a:rPr lang="en-GB" sz="1200" b="1" dirty="0"/>
              <a:t>How do waves form?</a:t>
            </a:r>
            <a:endParaRPr lang="en-GB" sz="1200" dirty="0"/>
          </a:p>
          <a:p>
            <a:pPr fontAlgn="t"/>
            <a:r>
              <a:rPr lang="en-GB" sz="1200" dirty="0"/>
              <a:t>Waves are created by wind blowing over the surface of the sea. As the wind blows over the sea, friction is created - producing a swell in the water</a:t>
            </a:r>
          </a:p>
          <a:p>
            <a:pPr fontAlgn="t"/>
            <a:r>
              <a:rPr lang="en-GB" sz="1200" b="1" dirty="0"/>
              <a:t>Types of Waves</a:t>
            </a:r>
            <a:endParaRPr lang="en-GB" sz="1200" dirty="0"/>
          </a:p>
          <a:p>
            <a:pPr marL="171450" indent="-171450" fontAlgn="t">
              <a:buFont typeface="Arial" panose="020B0604020202020204" pitchFamily="34" charset="0"/>
              <a:buChar char="•"/>
            </a:pPr>
            <a:r>
              <a:rPr lang="en-GB" sz="1200" b="1" dirty="0"/>
              <a:t>Constructive Waves</a:t>
            </a:r>
            <a:endParaRPr lang="en-GB" sz="1200" dirty="0"/>
          </a:p>
          <a:p>
            <a:pPr fontAlgn="t"/>
            <a:r>
              <a:rPr lang="en-GB" sz="1200" dirty="0"/>
              <a:t>Low energy, gentle waves. Strong swash deposits material onto the beach. Build beaches through deposition. More common in calm weather.</a:t>
            </a:r>
          </a:p>
          <a:p>
            <a:pPr marL="171450" indent="-171450" fontAlgn="t">
              <a:buFont typeface="Arial" panose="020B0604020202020204" pitchFamily="34" charset="0"/>
              <a:buChar char="•"/>
            </a:pPr>
            <a:r>
              <a:rPr lang="en-GB" sz="1200" b="1" dirty="0"/>
              <a:t>Destructive Waves</a:t>
            </a:r>
            <a:endParaRPr lang="en-GB" sz="1200" dirty="0"/>
          </a:p>
          <a:p>
            <a:pPr fontAlgn="t"/>
            <a:r>
              <a:rPr lang="en-GB" sz="1200" dirty="0"/>
              <a:t>High energy, steep waves. Strong backwash removes material from the beach. Cause erosion .Common during storms.</a:t>
            </a:r>
          </a:p>
        </p:txBody>
      </p:sp>
      <p:sp>
        <p:nvSpPr>
          <p:cNvPr id="15" name="Title 1">
            <a:extLst>
              <a:ext uri="{FF2B5EF4-FFF2-40B4-BE49-F238E27FC236}">
                <a16:creationId xmlns:a16="http://schemas.microsoft.com/office/drawing/2014/main" id="{4CD734D5-BD39-4BD0-A133-6D563EFACE19}"/>
              </a:ext>
            </a:extLst>
          </p:cNvPr>
          <p:cNvSpPr txBox="1">
            <a:spLocks/>
          </p:cNvSpPr>
          <p:nvPr/>
        </p:nvSpPr>
        <p:spPr>
          <a:xfrm>
            <a:off x="0" y="12603"/>
            <a:ext cx="12192000" cy="4047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300" b="1" dirty="0">
                <a:latin typeface="Gill Sans MT" panose="020B0502020104020203" pitchFamily="34" charset="0"/>
              </a:rPr>
              <a:t>Coastal Environments Year 10 HT6</a:t>
            </a:r>
          </a:p>
        </p:txBody>
      </p:sp>
      <p:sp>
        <p:nvSpPr>
          <p:cNvPr id="18" name="TextBox 17">
            <a:extLst>
              <a:ext uri="{FF2B5EF4-FFF2-40B4-BE49-F238E27FC236}">
                <a16:creationId xmlns:a16="http://schemas.microsoft.com/office/drawing/2014/main" id="{60A26865-4836-4EC6-9B22-9BD1495FCCA3}"/>
              </a:ext>
            </a:extLst>
          </p:cNvPr>
          <p:cNvSpPr txBox="1"/>
          <p:nvPr/>
        </p:nvSpPr>
        <p:spPr>
          <a:xfrm>
            <a:off x="191934" y="5542309"/>
            <a:ext cx="4924351"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1200" b="1" dirty="0"/>
              <a:t>How Geology Affects the Coast</a:t>
            </a:r>
          </a:p>
          <a:p>
            <a:pPr marL="171450" indent="-171450">
              <a:buFont typeface="Arial" panose="020B0604020202020204" pitchFamily="34" charset="0"/>
              <a:buChar char="•"/>
            </a:pPr>
            <a:r>
              <a:rPr lang="en-GB" sz="1200" dirty="0"/>
              <a:t>Hard rocks (e.g. limestone, chalk) resist erosion and form headlands.</a:t>
            </a:r>
          </a:p>
          <a:p>
            <a:pPr marL="171450" indent="-171450">
              <a:buFont typeface="Arial" panose="020B0604020202020204" pitchFamily="34" charset="0"/>
              <a:buChar char="•"/>
            </a:pPr>
            <a:r>
              <a:rPr lang="en-GB" sz="1200" dirty="0"/>
              <a:t>Soft rocks (e.g. clay, sand) erode quickly, forming bays.</a:t>
            </a:r>
          </a:p>
          <a:p>
            <a:pPr marL="171450" indent="-171450">
              <a:buFont typeface="Arial" panose="020B0604020202020204" pitchFamily="34" charset="0"/>
              <a:buChar char="•"/>
            </a:pPr>
            <a:r>
              <a:rPr lang="en-GB" sz="1200" dirty="0"/>
              <a:t>Discordant coastlines have alternating bands of hard and soft rock.</a:t>
            </a:r>
          </a:p>
          <a:p>
            <a:pPr marL="171450" indent="-171450">
              <a:buFont typeface="Arial" panose="020B0604020202020204" pitchFamily="34" charset="0"/>
              <a:buChar char="•"/>
            </a:pPr>
            <a:r>
              <a:rPr lang="en-GB" sz="1200" dirty="0"/>
              <a:t>Concordant coastlines have parallel bands of rock.</a:t>
            </a:r>
          </a:p>
        </p:txBody>
      </p:sp>
      <p:pic>
        <p:nvPicPr>
          <p:cNvPr id="32" name="Picture 5" descr="Coastal Slumping and Mass Movement GCSE Geography Revision">
            <a:extLst>
              <a:ext uri="{FF2B5EF4-FFF2-40B4-BE49-F238E27FC236}">
                <a16:creationId xmlns:a16="http://schemas.microsoft.com/office/drawing/2014/main" id="{AFA14146-D5AD-44D5-8449-0CE8D34353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4391" y="2943773"/>
            <a:ext cx="1833669" cy="324250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 descr="Deposition Definition A Level Geography - Revision Notes">
            <a:extLst>
              <a:ext uri="{FF2B5EF4-FFF2-40B4-BE49-F238E27FC236}">
                <a16:creationId xmlns:a16="http://schemas.microsoft.com/office/drawing/2014/main" id="{2DA26A2C-0DF6-494A-9987-804801DC68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4035" y="3822170"/>
            <a:ext cx="3688608" cy="2179632"/>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A4002C7E-3BD6-4F26-B6EB-CD7FE7B96227}"/>
              </a:ext>
            </a:extLst>
          </p:cNvPr>
          <p:cNvSpPr txBox="1"/>
          <p:nvPr/>
        </p:nvSpPr>
        <p:spPr>
          <a:xfrm>
            <a:off x="5328943" y="1646614"/>
            <a:ext cx="3688608" cy="1754326"/>
          </a:xfrm>
          <a:prstGeom prst="rect">
            <a:avLst/>
          </a:prstGeom>
          <a:noFill/>
        </p:spPr>
        <p:txBody>
          <a:bodyPr wrap="square">
            <a:spAutoFit/>
          </a:bodyPr>
          <a:lstStyle/>
          <a:p>
            <a:pPr fontAlgn="t"/>
            <a:r>
              <a:rPr lang="en-GB" sz="1200" b="1" dirty="0"/>
              <a:t>Types of Transportation</a:t>
            </a:r>
            <a:r>
              <a:rPr lang="en-GB" sz="1200" dirty="0"/>
              <a:t>: A natural process by which eroded material is carried/transported. </a:t>
            </a:r>
          </a:p>
          <a:p>
            <a:pPr fontAlgn="t"/>
            <a:r>
              <a:rPr lang="en-GB" sz="1200" b="1" dirty="0"/>
              <a:t>Solution: </a:t>
            </a:r>
            <a:r>
              <a:rPr lang="en-GB" sz="1200" dirty="0"/>
              <a:t>Minerals dissolve in water and are carried along.</a:t>
            </a:r>
          </a:p>
          <a:p>
            <a:pPr fontAlgn="t"/>
            <a:r>
              <a:rPr lang="en-GB" sz="1200" b="1" dirty="0"/>
              <a:t>Suspension: </a:t>
            </a:r>
            <a:r>
              <a:rPr lang="en-GB" sz="1200" dirty="0"/>
              <a:t>Sediment is carried along in the flow of the water.</a:t>
            </a:r>
          </a:p>
          <a:p>
            <a:pPr fontAlgn="t"/>
            <a:r>
              <a:rPr lang="en-GB" sz="1200" b="1" dirty="0"/>
              <a:t>Saltation: </a:t>
            </a:r>
            <a:r>
              <a:rPr lang="en-GB" sz="1200" dirty="0"/>
              <a:t>Pebbles that bounce along the sea/river bed.</a:t>
            </a:r>
          </a:p>
          <a:p>
            <a:pPr fontAlgn="t"/>
            <a:r>
              <a:rPr lang="en-GB" sz="1200" b="1" dirty="0"/>
              <a:t>Traction: </a:t>
            </a:r>
            <a:r>
              <a:rPr lang="en-GB" sz="1200" dirty="0"/>
              <a:t>Boulders that roll along a river/sea bed by the force of the flowing water</a:t>
            </a:r>
          </a:p>
        </p:txBody>
      </p:sp>
    </p:spTree>
    <p:extLst>
      <p:ext uri="{BB962C8B-B14F-4D97-AF65-F5344CB8AC3E}">
        <p14:creationId xmlns:p14="http://schemas.microsoft.com/office/powerpoint/2010/main" val="516422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8" descr="Coastal Erosion Landforms IB Geography - Revision Notes">
            <a:extLst>
              <a:ext uri="{FF2B5EF4-FFF2-40B4-BE49-F238E27FC236}">
                <a16:creationId xmlns:a16="http://schemas.microsoft.com/office/drawing/2014/main" id="{1C53C261-5D01-4321-A595-BBFC6C7139D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346" name="Picture 10" descr="Diagram showing coastal spit formation. Arrows indicate zig-zag material movement by waves driven by winds. Spit curves with wind change, may shelter a salt marsh.">
            <a:extLst>
              <a:ext uri="{FF2B5EF4-FFF2-40B4-BE49-F238E27FC236}">
                <a16:creationId xmlns:a16="http://schemas.microsoft.com/office/drawing/2014/main" id="{D0DFF453-476B-4281-9E81-1BBC501C76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2228" y="2022174"/>
            <a:ext cx="3913714" cy="2415829"/>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Two diagrams showing coastal features: the top diagram illustrates longshore drift creating a spit, bar, and lagoon, and the bottom diagram shows a coast line, spit, tombolo, and barrier island.">
            <a:extLst>
              <a:ext uri="{FF2B5EF4-FFF2-40B4-BE49-F238E27FC236}">
                <a16:creationId xmlns:a16="http://schemas.microsoft.com/office/drawing/2014/main" id="{DA936F7C-A7CC-4F85-A050-8976FCAD4D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3426"/>
          <a:stretch/>
        </p:blipFill>
        <p:spPr bwMode="auto">
          <a:xfrm>
            <a:off x="8380219" y="4642757"/>
            <a:ext cx="3422642" cy="1826135"/>
          </a:xfrm>
          <a:prstGeom prst="rect">
            <a:avLst/>
          </a:prstGeom>
          <a:noFill/>
          <a:extLst>
            <a:ext uri="{909E8E84-426E-40DD-AFC4-6F175D3DCCD1}">
              <a14:hiddenFill xmlns:a14="http://schemas.microsoft.com/office/drawing/2010/main">
                <a:solidFill>
                  <a:srgbClr val="FFFFFF"/>
                </a:solidFill>
              </a14:hiddenFill>
            </a:ext>
          </a:extLst>
        </p:spPr>
      </p:pic>
      <p:pic>
        <p:nvPicPr>
          <p:cNvPr id="14350" name="Picture 14" descr="Coastal Recession A Level Geography - Revision Notes">
            <a:extLst>
              <a:ext uri="{FF2B5EF4-FFF2-40B4-BE49-F238E27FC236}">
                <a16:creationId xmlns:a16="http://schemas.microsoft.com/office/drawing/2014/main" id="{F2EB556E-3966-4177-BFA1-29FAFFB7BE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2228" y="229056"/>
            <a:ext cx="3913714" cy="138203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6E442AF-3FDF-4BDE-BED8-23A38E2CE02B}"/>
              </a:ext>
            </a:extLst>
          </p:cNvPr>
          <p:cNvSpPr txBox="1"/>
          <p:nvPr/>
        </p:nvSpPr>
        <p:spPr>
          <a:xfrm>
            <a:off x="6076915" y="241153"/>
            <a:ext cx="2033154" cy="6001643"/>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t>Depositional Landforms</a:t>
            </a:r>
          </a:p>
          <a:p>
            <a:endParaRPr lang="en-GB" sz="1200" b="1" dirty="0"/>
          </a:p>
          <a:p>
            <a:r>
              <a:rPr lang="en-GB" sz="1200" b="1" dirty="0"/>
              <a:t>Sand Dunes</a:t>
            </a:r>
          </a:p>
          <a:p>
            <a:r>
              <a:rPr lang="en-GB" sz="1200" dirty="0"/>
              <a:t>Form when wind blows dry sand inland. Marram grass stabilises the dunes.</a:t>
            </a:r>
          </a:p>
          <a:p>
            <a:endParaRPr lang="en-GB" sz="1200" b="1" dirty="0"/>
          </a:p>
          <a:p>
            <a:pPr fontAlgn="t"/>
            <a:r>
              <a:rPr lang="en-GB" sz="1200" b="1" dirty="0"/>
              <a:t>Beaches: </a:t>
            </a:r>
            <a:r>
              <a:rPr lang="en-GB" sz="1200" dirty="0"/>
              <a:t>Sandy beaches are found in sheltered bays and are created by constructive waves. Along high energy coasts sand is washed away to leave a pebble beach</a:t>
            </a:r>
          </a:p>
          <a:p>
            <a:pPr fontAlgn="t"/>
            <a:endParaRPr lang="en-GB" sz="1200" b="1" dirty="0"/>
          </a:p>
          <a:p>
            <a:pPr fontAlgn="t"/>
            <a:r>
              <a:rPr lang="en-GB" sz="1200" b="1" dirty="0"/>
              <a:t>Spits -</a:t>
            </a:r>
            <a:endParaRPr lang="en-GB" sz="1200" dirty="0"/>
          </a:p>
          <a:p>
            <a:pPr fontAlgn="t"/>
            <a:r>
              <a:rPr lang="en-GB" sz="1200" dirty="0"/>
              <a:t>Zigzag movement (Longshore Drift) transports material along beach. </a:t>
            </a:r>
          </a:p>
          <a:p>
            <a:pPr fontAlgn="t"/>
            <a:r>
              <a:rPr lang="en-GB" sz="1200" dirty="0"/>
              <a:t>Deposition causes beach to extend, until reaching a river estuary.</a:t>
            </a:r>
          </a:p>
          <a:p>
            <a:pPr fontAlgn="t"/>
            <a:r>
              <a:rPr lang="en-GB" sz="1200" dirty="0"/>
              <a:t>Change in prevailing wind direction forms a hook.</a:t>
            </a:r>
          </a:p>
          <a:p>
            <a:pPr fontAlgn="t"/>
            <a:r>
              <a:rPr lang="en-GB" sz="1200" dirty="0"/>
              <a:t>Sheltered area behind spit encourages deposition, salt marsh forms. </a:t>
            </a:r>
          </a:p>
          <a:p>
            <a:pPr fontAlgn="t"/>
            <a:endParaRPr lang="en-GB" sz="1200" dirty="0"/>
          </a:p>
          <a:p>
            <a:endParaRPr lang="en-GB" sz="1200" b="1" dirty="0"/>
          </a:p>
          <a:p>
            <a:r>
              <a:rPr lang="en-GB" sz="1200" b="1" dirty="0"/>
              <a:t>Bars</a:t>
            </a:r>
          </a:p>
          <a:p>
            <a:r>
              <a:rPr lang="en-GB" sz="1200" dirty="0"/>
              <a:t>A spit can grow across a bay, forming a </a:t>
            </a:r>
            <a:r>
              <a:rPr lang="en-GB" sz="1200" b="1" dirty="0"/>
              <a:t>bar</a:t>
            </a:r>
            <a:r>
              <a:rPr lang="en-GB" sz="1200" dirty="0"/>
              <a:t> and trapping a lagoon behind it.</a:t>
            </a:r>
          </a:p>
        </p:txBody>
      </p:sp>
      <p:sp>
        <p:nvSpPr>
          <p:cNvPr id="13" name="TextBox 12">
            <a:extLst>
              <a:ext uri="{FF2B5EF4-FFF2-40B4-BE49-F238E27FC236}">
                <a16:creationId xmlns:a16="http://schemas.microsoft.com/office/drawing/2014/main" id="{2A0E3DA7-33E4-4DD0-AD71-CAA551A14EBA}"/>
              </a:ext>
            </a:extLst>
          </p:cNvPr>
          <p:cNvSpPr txBox="1"/>
          <p:nvPr/>
        </p:nvSpPr>
        <p:spPr>
          <a:xfrm>
            <a:off x="275447" y="368208"/>
            <a:ext cx="2927342" cy="1754326"/>
          </a:xfrm>
          <a:prstGeom prst="rect">
            <a:avLst/>
          </a:prstGeom>
          <a:noFill/>
        </p:spPr>
        <p:txBody>
          <a:bodyPr wrap="square">
            <a:spAutoFit/>
          </a:bodyPr>
          <a:lstStyle/>
          <a:p>
            <a:r>
              <a:rPr lang="en-GB" sz="1200" b="1" dirty="0"/>
              <a:t>Erosional Landforms</a:t>
            </a:r>
          </a:p>
          <a:p>
            <a:endParaRPr lang="en-GB" sz="1200" b="1" dirty="0"/>
          </a:p>
          <a:p>
            <a:r>
              <a:rPr lang="en-GB" sz="1200" b="1" dirty="0"/>
              <a:t>Headlands and Bays</a:t>
            </a:r>
          </a:p>
          <a:p>
            <a:r>
              <a:rPr lang="en-GB" sz="1200" dirty="0"/>
              <a:t>Waves attack the coastline.</a:t>
            </a:r>
          </a:p>
          <a:p>
            <a:r>
              <a:rPr lang="en-GB" sz="1200" dirty="0"/>
              <a:t>Softer rock is eroded by the sea quicker forming a bay, calm area cases deposition.</a:t>
            </a:r>
          </a:p>
          <a:p>
            <a:r>
              <a:rPr lang="en-GB" sz="1200" dirty="0"/>
              <a:t>More resistant rock is left jutting out into the sea. This is a headland and is now more vulnerable to erosion.</a:t>
            </a:r>
          </a:p>
        </p:txBody>
      </p:sp>
      <p:sp>
        <p:nvSpPr>
          <p:cNvPr id="14" name="Rectangle 13">
            <a:extLst>
              <a:ext uri="{FF2B5EF4-FFF2-40B4-BE49-F238E27FC236}">
                <a16:creationId xmlns:a16="http://schemas.microsoft.com/office/drawing/2014/main" id="{5FF4B6A5-98B7-4840-9CA1-2CCD9D50C4C4}"/>
              </a:ext>
            </a:extLst>
          </p:cNvPr>
          <p:cNvSpPr/>
          <p:nvPr/>
        </p:nvSpPr>
        <p:spPr>
          <a:xfrm>
            <a:off x="146058" y="197650"/>
            <a:ext cx="5660707" cy="64671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315CB5B-F213-4FBB-9891-3A00ACE58851}"/>
              </a:ext>
            </a:extLst>
          </p:cNvPr>
          <p:cNvSpPr/>
          <p:nvPr/>
        </p:nvSpPr>
        <p:spPr>
          <a:xfrm>
            <a:off x="5976956" y="197650"/>
            <a:ext cx="6080815" cy="64671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340" name="Picture 4" descr="Coastal Erosion Landforms IB Geography - Revision Notes">
            <a:extLst>
              <a:ext uri="{FF2B5EF4-FFF2-40B4-BE49-F238E27FC236}">
                <a16:creationId xmlns:a16="http://schemas.microsoft.com/office/drawing/2014/main" id="{F28331A6-E0BD-4E60-AD85-26EF9630A4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732" r="12634"/>
          <a:stretch/>
        </p:blipFill>
        <p:spPr bwMode="auto">
          <a:xfrm>
            <a:off x="3003576" y="368208"/>
            <a:ext cx="2321086" cy="2618459"/>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8737FC8C-D2D1-4400-A52A-6607F41A049D}"/>
              </a:ext>
            </a:extLst>
          </p:cNvPr>
          <p:cNvGrpSpPr/>
          <p:nvPr/>
        </p:nvGrpSpPr>
        <p:grpSpPr>
          <a:xfrm>
            <a:off x="-4632466" y="2986667"/>
            <a:ext cx="10407203" cy="3832034"/>
            <a:chOff x="5328941" y="2138878"/>
            <a:chExt cx="10407203" cy="3832034"/>
          </a:xfrm>
        </p:grpSpPr>
        <p:pic>
          <p:nvPicPr>
            <p:cNvPr id="17" name="Picture 2" descr="Landforms of Coastal Erosion | Cambridge (CIE) IGCSE Geography Revision  Notes 2025">
              <a:extLst>
                <a:ext uri="{FF2B5EF4-FFF2-40B4-BE49-F238E27FC236}">
                  <a16:creationId xmlns:a16="http://schemas.microsoft.com/office/drawing/2014/main" id="{1FBA57F7-D958-4E5B-B82E-7FDF22566C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25197" y="3986724"/>
              <a:ext cx="3110947" cy="179869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Landforms of Coastal Erosion | Cambridge (CIE) IGCSE Geography Revision  Notes 2025">
              <a:extLst>
                <a:ext uri="{FF2B5EF4-FFF2-40B4-BE49-F238E27FC236}">
                  <a16:creationId xmlns:a16="http://schemas.microsoft.com/office/drawing/2014/main" id="{E302AEEE-A85D-4B82-9F8E-5BAC52063B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54578" y="2138878"/>
              <a:ext cx="2104721" cy="179869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1796E26-435E-47BD-899C-413461CF349A}"/>
                </a:ext>
              </a:extLst>
            </p:cNvPr>
            <p:cNvSpPr txBox="1"/>
            <p:nvPr/>
          </p:nvSpPr>
          <p:spPr>
            <a:xfrm>
              <a:off x="5328941" y="5674178"/>
              <a:ext cx="3510259" cy="276999"/>
            </a:xfrm>
            <a:prstGeom prst="rect">
              <a:avLst/>
            </a:prstGeom>
            <a:noFill/>
          </p:spPr>
          <p:txBody>
            <a:bodyPr wrap="square">
              <a:spAutoFit/>
            </a:bodyPr>
            <a:lstStyle/>
            <a:p>
              <a:endParaRPr lang="en-GB" sz="1200" dirty="0"/>
            </a:p>
          </p:txBody>
        </p:sp>
        <p:sp>
          <p:nvSpPr>
            <p:cNvPr id="21" name="TextBox 20">
              <a:extLst>
                <a:ext uri="{FF2B5EF4-FFF2-40B4-BE49-F238E27FC236}">
                  <a16:creationId xmlns:a16="http://schemas.microsoft.com/office/drawing/2014/main" id="{7C19C187-8E22-40A7-825F-946C0CF3CF4B}"/>
                </a:ext>
              </a:extLst>
            </p:cNvPr>
            <p:cNvSpPr txBox="1"/>
            <p:nvPr/>
          </p:nvSpPr>
          <p:spPr>
            <a:xfrm>
              <a:off x="9222771" y="5693913"/>
              <a:ext cx="2518958" cy="276999"/>
            </a:xfrm>
            <a:prstGeom prst="rect">
              <a:avLst/>
            </a:prstGeom>
            <a:noFill/>
          </p:spPr>
          <p:txBody>
            <a:bodyPr wrap="square">
              <a:spAutoFit/>
            </a:bodyPr>
            <a:lstStyle/>
            <a:p>
              <a:endParaRPr lang="en-GB" sz="1200" dirty="0"/>
            </a:p>
          </p:txBody>
        </p:sp>
      </p:grpSp>
      <p:sp>
        <p:nvSpPr>
          <p:cNvPr id="25" name="TextBox 24">
            <a:extLst>
              <a:ext uri="{FF2B5EF4-FFF2-40B4-BE49-F238E27FC236}">
                <a16:creationId xmlns:a16="http://schemas.microsoft.com/office/drawing/2014/main" id="{5DE92771-8221-4A23-9F95-FF3BCD7528E8}"/>
              </a:ext>
            </a:extLst>
          </p:cNvPr>
          <p:cNvSpPr txBox="1"/>
          <p:nvPr/>
        </p:nvSpPr>
        <p:spPr>
          <a:xfrm>
            <a:off x="275447" y="5042203"/>
            <a:ext cx="2388343" cy="849456"/>
          </a:xfrm>
          <a:prstGeom prst="rect">
            <a:avLst/>
          </a:prstGeom>
          <a:noFill/>
        </p:spPr>
        <p:txBody>
          <a:bodyPr wrap="square">
            <a:spAutoFit/>
          </a:bodyPr>
          <a:lstStyle/>
          <a:p>
            <a:r>
              <a:rPr lang="en-GB" sz="1200" b="1" dirty="0"/>
              <a:t>Wave Cut Platforms </a:t>
            </a:r>
          </a:p>
          <a:p>
            <a:r>
              <a:rPr lang="en-GB" sz="1200" dirty="0"/>
              <a:t>Repeated erosion undercuts cliffs, causing collapse. Retreating cliffs leave a flat wave-cut platform.</a:t>
            </a:r>
          </a:p>
        </p:txBody>
      </p:sp>
      <p:sp>
        <p:nvSpPr>
          <p:cNvPr id="27" name="TextBox 26">
            <a:extLst>
              <a:ext uri="{FF2B5EF4-FFF2-40B4-BE49-F238E27FC236}">
                <a16:creationId xmlns:a16="http://schemas.microsoft.com/office/drawing/2014/main" id="{272DE592-F5BB-496D-8334-6FBD3D438CAF}"/>
              </a:ext>
            </a:extLst>
          </p:cNvPr>
          <p:cNvSpPr txBox="1"/>
          <p:nvPr/>
        </p:nvSpPr>
        <p:spPr>
          <a:xfrm>
            <a:off x="275447" y="2981951"/>
            <a:ext cx="2780889" cy="1015663"/>
          </a:xfrm>
          <a:prstGeom prst="rect">
            <a:avLst/>
          </a:prstGeom>
          <a:noFill/>
        </p:spPr>
        <p:txBody>
          <a:bodyPr wrap="square">
            <a:spAutoFit/>
          </a:bodyPr>
          <a:lstStyle/>
          <a:p>
            <a:r>
              <a:rPr lang="en-GB" sz="1200" b="1" dirty="0"/>
              <a:t>Caves, Arches and Stacks</a:t>
            </a:r>
          </a:p>
          <a:p>
            <a:r>
              <a:rPr lang="en-GB" sz="1200" dirty="0"/>
              <a:t>Cracks are enlarged into caves, which develop into arches. When the arch roof collapses, a stack remains. Further erosion creates a stump.</a:t>
            </a:r>
          </a:p>
        </p:txBody>
      </p:sp>
    </p:spTree>
    <p:extLst>
      <p:ext uri="{BB962C8B-B14F-4D97-AF65-F5344CB8AC3E}">
        <p14:creationId xmlns:p14="http://schemas.microsoft.com/office/powerpoint/2010/main" val="1689039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040C6A33-1A09-4F85-9D07-FDC19A77CB28}"/>
              </a:ext>
            </a:extLst>
          </p:cNvPr>
          <p:cNvSpPr txBox="1">
            <a:spLocks/>
          </p:cNvSpPr>
          <p:nvPr/>
        </p:nvSpPr>
        <p:spPr>
          <a:xfrm>
            <a:off x="0" y="88803"/>
            <a:ext cx="12192000" cy="4047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300" b="1" dirty="0">
                <a:latin typeface="Gill Sans MT" panose="020B0502020104020203" pitchFamily="34" charset="0"/>
              </a:rPr>
              <a:t>Coastal Environments Year 10 HT6</a:t>
            </a:r>
          </a:p>
        </p:txBody>
      </p:sp>
      <p:graphicFrame>
        <p:nvGraphicFramePr>
          <p:cNvPr id="4" name="Table 3">
            <a:extLst>
              <a:ext uri="{FF2B5EF4-FFF2-40B4-BE49-F238E27FC236}">
                <a16:creationId xmlns:a16="http://schemas.microsoft.com/office/drawing/2014/main" id="{21EF8561-155E-4B4E-B66A-33DDE8F12460}"/>
              </a:ext>
            </a:extLst>
          </p:cNvPr>
          <p:cNvGraphicFramePr>
            <a:graphicFrameLocks noGrp="1"/>
          </p:cNvGraphicFramePr>
          <p:nvPr>
            <p:extLst>
              <p:ext uri="{D42A27DB-BD31-4B8C-83A1-F6EECF244321}">
                <p14:modId xmlns:p14="http://schemas.microsoft.com/office/powerpoint/2010/main" val="35829176"/>
              </p:ext>
            </p:extLst>
          </p:nvPr>
        </p:nvGraphicFramePr>
        <p:xfrm>
          <a:off x="259080" y="588514"/>
          <a:ext cx="7254242" cy="6176145"/>
        </p:xfrm>
        <a:graphic>
          <a:graphicData uri="http://schemas.openxmlformats.org/drawingml/2006/table">
            <a:tbl>
              <a:tblPr>
                <a:tableStyleId>{5940675A-B579-460E-94D1-54222C63F5DA}</a:tableStyleId>
              </a:tblPr>
              <a:tblGrid>
                <a:gridCol w="1152688">
                  <a:extLst>
                    <a:ext uri="{9D8B030D-6E8A-4147-A177-3AD203B41FA5}">
                      <a16:colId xmlns:a16="http://schemas.microsoft.com/office/drawing/2014/main" val="267866714"/>
                    </a:ext>
                  </a:extLst>
                </a:gridCol>
                <a:gridCol w="3050777">
                  <a:extLst>
                    <a:ext uri="{9D8B030D-6E8A-4147-A177-3AD203B41FA5}">
                      <a16:colId xmlns:a16="http://schemas.microsoft.com/office/drawing/2014/main" val="1286062515"/>
                    </a:ext>
                  </a:extLst>
                </a:gridCol>
                <a:gridCol w="3050777">
                  <a:extLst>
                    <a:ext uri="{9D8B030D-6E8A-4147-A177-3AD203B41FA5}">
                      <a16:colId xmlns:a16="http://schemas.microsoft.com/office/drawing/2014/main" val="1724086838"/>
                    </a:ext>
                  </a:extLst>
                </a:gridCol>
              </a:tblGrid>
              <a:tr h="425060">
                <a:tc>
                  <a:txBody>
                    <a:bodyPr/>
                    <a:lstStyle/>
                    <a:p>
                      <a:pPr algn="ctr"/>
                      <a:r>
                        <a:rPr lang="en-GB" sz="1200" b="1"/>
                        <a:t>Management Strategy</a:t>
                      </a:r>
                      <a:endParaRPr lang="en-GB" sz="1200"/>
                    </a:p>
                  </a:txBody>
                  <a:tcPr marL="38170" marR="38170" marT="19085" marB="19085" anchor="ctr"/>
                </a:tc>
                <a:tc>
                  <a:txBody>
                    <a:bodyPr/>
                    <a:lstStyle/>
                    <a:p>
                      <a:pPr algn="ctr"/>
                      <a:r>
                        <a:rPr lang="en-GB" sz="1200" b="1"/>
                        <a:t>Advantages</a:t>
                      </a:r>
                      <a:endParaRPr lang="en-GB" sz="1200"/>
                    </a:p>
                  </a:txBody>
                  <a:tcPr marL="38170" marR="38170" marT="19085" marB="19085" anchor="ctr"/>
                </a:tc>
                <a:tc>
                  <a:txBody>
                    <a:bodyPr/>
                    <a:lstStyle/>
                    <a:p>
                      <a:pPr algn="ctr"/>
                      <a:r>
                        <a:rPr lang="en-GB" sz="1200" b="1" dirty="0"/>
                        <a:t>Disadvantages</a:t>
                      </a:r>
                      <a:endParaRPr lang="en-GB" sz="1200" dirty="0"/>
                    </a:p>
                  </a:txBody>
                  <a:tcPr marL="38170" marR="38170" marT="19085" marB="19085" anchor="ctr"/>
                </a:tc>
                <a:extLst>
                  <a:ext uri="{0D108BD9-81ED-4DB2-BD59-A6C34878D82A}">
                    <a16:rowId xmlns:a16="http://schemas.microsoft.com/office/drawing/2014/main" val="546119757"/>
                  </a:ext>
                </a:extLst>
              </a:tr>
              <a:tr h="709691">
                <a:tc>
                  <a:txBody>
                    <a:bodyPr/>
                    <a:lstStyle/>
                    <a:p>
                      <a:pPr algn="ctr"/>
                      <a:r>
                        <a:rPr lang="en-GB" sz="1200" b="1"/>
                        <a:t>Sea Wall</a:t>
                      </a:r>
                      <a:r>
                        <a:rPr lang="en-GB" sz="1200"/>
                        <a:t> (Hard Engineering)</a:t>
                      </a:r>
                    </a:p>
                  </a:txBody>
                  <a:tcPr marL="38170" marR="38170" marT="19085" marB="19085" anchor="ctr"/>
                </a:tc>
                <a:tc>
                  <a:txBody>
                    <a:bodyPr/>
                    <a:lstStyle/>
                    <a:p>
                      <a:r>
                        <a:rPr lang="en-GB" sz="1200"/>
                        <a:t>Very effective at preventing erosion and flooding. Strong and long-lasting. Can include a promenade for tourism and recreation.</a:t>
                      </a:r>
                    </a:p>
                  </a:txBody>
                  <a:tcPr marL="38170" marR="38170" marT="19085" marB="19085" anchor="ctr"/>
                </a:tc>
                <a:tc>
                  <a:txBody>
                    <a:bodyPr/>
                    <a:lstStyle/>
                    <a:p>
                      <a:r>
                        <a:rPr lang="en-GB" sz="1200"/>
                        <a:t>Very expensive to build and maintain. Reflects wave energy, increasing erosion at the base and nearby coastlines. Can be visually unattractive.</a:t>
                      </a:r>
                    </a:p>
                  </a:txBody>
                  <a:tcPr marL="38170" marR="38170" marT="19085" marB="19085" anchor="ctr"/>
                </a:tc>
                <a:extLst>
                  <a:ext uri="{0D108BD9-81ED-4DB2-BD59-A6C34878D82A}">
                    <a16:rowId xmlns:a16="http://schemas.microsoft.com/office/drawing/2014/main" val="134623714"/>
                  </a:ext>
                </a:extLst>
              </a:tr>
              <a:tr h="709691">
                <a:tc>
                  <a:txBody>
                    <a:bodyPr/>
                    <a:lstStyle/>
                    <a:p>
                      <a:pPr algn="ctr"/>
                      <a:r>
                        <a:rPr lang="en-GB" sz="1200" b="1"/>
                        <a:t>Rock Armour (Rip Rap)</a:t>
                      </a:r>
                      <a:endParaRPr lang="en-GB" sz="1200"/>
                    </a:p>
                  </a:txBody>
                  <a:tcPr marL="38170" marR="38170" marT="19085" marB="19085" anchor="ctr"/>
                </a:tc>
                <a:tc>
                  <a:txBody>
                    <a:bodyPr/>
                    <a:lstStyle/>
                    <a:p>
                      <a:r>
                        <a:rPr lang="en-GB" sz="1200"/>
                        <a:t>Absorbs wave energy, reducing erosion. Cheaper than sea walls. Easy to maintain and provides habitats for wildlife.</a:t>
                      </a:r>
                    </a:p>
                  </a:txBody>
                  <a:tcPr marL="38170" marR="38170" marT="19085" marB="19085" anchor="ctr"/>
                </a:tc>
                <a:tc>
                  <a:txBody>
                    <a:bodyPr/>
                    <a:lstStyle/>
                    <a:p>
                      <a:r>
                        <a:rPr lang="en-GB" sz="1200"/>
                        <a:t>Large boulders are often imported, increasing costs. Can make beaches difficult to access and may not suit all landscapes.</a:t>
                      </a:r>
                    </a:p>
                  </a:txBody>
                  <a:tcPr marL="38170" marR="38170" marT="19085" marB="19085" anchor="ctr"/>
                </a:tc>
                <a:extLst>
                  <a:ext uri="{0D108BD9-81ED-4DB2-BD59-A6C34878D82A}">
                    <a16:rowId xmlns:a16="http://schemas.microsoft.com/office/drawing/2014/main" val="554539313"/>
                  </a:ext>
                </a:extLst>
              </a:tr>
              <a:tr h="541067">
                <a:tc>
                  <a:txBody>
                    <a:bodyPr/>
                    <a:lstStyle/>
                    <a:p>
                      <a:pPr algn="ctr"/>
                      <a:r>
                        <a:rPr lang="en-GB" sz="1200" b="1"/>
                        <a:t>Gabions</a:t>
                      </a:r>
                      <a:endParaRPr lang="en-GB" sz="1200"/>
                    </a:p>
                  </a:txBody>
                  <a:tcPr marL="38170" marR="38170" marT="19085" marB="19085" anchor="ctr"/>
                </a:tc>
                <a:tc>
                  <a:txBody>
                    <a:bodyPr/>
                    <a:lstStyle/>
                    <a:p>
                      <a:r>
                        <a:rPr lang="en-GB" sz="1200"/>
                        <a:t>Cheap and quick to install. Absorb wave energy and reduce erosion. Can become vegetated over time.</a:t>
                      </a:r>
                    </a:p>
                  </a:txBody>
                  <a:tcPr marL="38170" marR="38170" marT="19085" marB="19085" anchor="ctr"/>
                </a:tc>
                <a:tc>
                  <a:txBody>
                    <a:bodyPr/>
                    <a:lstStyle/>
                    <a:p>
                      <a:r>
                        <a:rPr lang="en-GB" sz="1200"/>
                        <a:t>Wire cages rust and break over time. Less durable than other methods. Can look unattractive.</a:t>
                      </a:r>
                    </a:p>
                  </a:txBody>
                  <a:tcPr marL="38170" marR="38170" marT="19085" marB="19085" anchor="ctr"/>
                </a:tc>
                <a:extLst>
                  <a:ext uri="{0D108BD9-81ED-4DB2-BD59-A6C34878D82A}">
                    <a16:rowId xmlns:a16="http://schemas.microsoft.com/office/drawing/2014/main" val="3920255108"/>
                  </a:ext>
                </a:extLst>
              </a:tr>
              <a:tr h="709691">
                <a:tc>
                  <a:txBody>
                    <a:bodyPr/>
                    <a:lstStyle/>
                    <a:p>
                      <a:pPr algn="ctr"/>
                      <a:r>
                        <a:rPr lang="en-GB" sz="1200" b="1"/>
                        <a:t>Groynes</a:t>
                      </a:r>
                      <a:endParaRPr lang="en-GB" sz="1200"/>
                    </a:p>
                  </a:txBody>
                  <a:tcPr marL="38170" marR="38170" marT="19085" marB="19085" anchor="ctr"/>
                </a:tc>
                <a:tc>
                  <a:txBody>
                    <a:bodyPr/>
                    <a:lstStyle/>
                    <a:p>
                      <a:r>
                        <a:rPr lang="en-GB" sz="1200"/>
                        <a:t>Trap sediment moved by longshore drift, creating wider beaches that absorb wave energy. Can improve tourism by maintaining beaches.</a:t>
                      </a:r>
                    </a:p>
                  </a:txBody>
                  <a:tcPr marL="38170" marR="38170" marT="19085" marB="19085" anchor="ctr"/>
                </a:tc>
                <a:tc>
                  <a:txBody>
                    <a:bodyPr/>
                    <a:lstStyle/>
                    <a:p>
                      <a:r>
                        <a:rPr lang="en-GB" sz="1200"/>
                        <a:t>Starve beaches further down the coast of sediment, increasing erosion elsewhere. Require ongoing maintenance.</a:t>
                      </a:r>
                    </a:p>
                  </a:txBody>
                  <a:tcPr marL="38170" marR="38170" marT="19085" marB="19085" anchor="ctr"/>
                </a:tc>
                <a:extLst>
                  <a:ext uri="{0D108BD9-81ED-4DB2-BD59-A6C34878D82A}">
                    <a16:rowId xmlns:a16="http://schemas.microsoft.com/office/drawing/2014/main" val="2007821621"/>
                  </a:ext>
                </a:extLst>
              </a:tr>
              <a:tr h="709691">
                <a:tc>
                  <a:txBody>
                    <a:bodyPr/>
                    <a:lstStyle/>
                    <a:p>
                      <a:pPr algn="ctr"/>
                      <a:r>
                        <a:rPr lang="en-GB" sz="1200" b="1"/>
                        <a:t>Beach Nourishment</a:t>
                      </a:r>
                      <a:r>
                        <a:rPr lang="en-GB" sz="1200"/>
                        <a:t> (Soft Engineering)</a:t>
                      </a:r>
                    </a:p>
                  </a:txBody>
                  <a:tcPr marL="38170" marR="38170" marT="19085" marB="19085" anchor="ctr"/>
                </a:tc>
                <a:tc>
                  <a:txBody>
                    <a:bodyPr/>
                    <a:lstStyle/>
                    <a:p>
                      <a:r>
                        <a:rPr lang="en-GB" sz="1200"/>
                        <a:t>Creates a wider, natural-looking beach that absorbs wave energy. Improves tourism and wildlife habitats. Relatively inexpensive.</a:t>
                      </a:r>
                    </a:p>
                  </a:txBody>
                  <a:tcPr marL="38170" marR="38170" marT="19085" marB="19085" anchor="ctr"/>
                </a:tc>
                <a:tc>
                  <a:txBody>
                    <a:bodyPr/>
                    <a:lstStyle/>
                    <a:p>
                      <a:r>
                        <a:rPr lang="en-GB" sz="1200"/>
                        <a:t>Material is washed away by storms and must be replaced regularly. Ongoing maintenance costs.</a:t>
                      </a:r>
                    </a:p>
                  </a:txBody>
                  <a:tcPr marL="38170" marR="38170" marT="19085" marB="19085" anchor="ctr"/>
                </a:tc>
                <a:extLst>
                  <a:ext uri="{0D108BD9-81ED-4DB2-BD59-A6C34878D82A}">
                    <a16:rowId xmlns:a16="http://schemas.microsoft.com/office/drawing/2014/main" val="4224311889"/>
                  </a:ext>
                </a:extLst>
              </a:tr>
              <a:tr h="617506">
                <a:tc>
                  <a:txBody>
                    <a:bodyPr/>
                    <a:lstStyle/>
                    <a:p>
                      <a:pPr algn="ctr"/>
                      <a:r>
                        <a:rPr lang="en-GB" sz="1200" b="1"/>
                        <a:t>Beach Reprofiling</a:t>
                      </a:r>
                      <a:endParaRPr lang="en-GB" sz="1200"/>
                    </a:p>
                  </a:txBody>
                  <a:tcPr marL="38170" marR="38170" marT="19085" marB="19085" anchor="ctr"/>
                </a:tc>
                <a:tc>
                  <a:txBody>
                    <a:bodyPr/>
                    <a:lstStyle/>
                    <a:p>
                      <a:r>
                        <a:rPr lang="en-GB" sz="1200"/>
                        <a:t>Redistributes beach material to make beaches more effective at reducing wave energy. Maintains a natural appearance.</a:t>
                      </a:r>
                    </a:p>
                  </a:txBody>
                  <a:tcPr marL="38170" marR="38170" marT="19085" marB="19085" anchor="ctr"/>
                </a:tc>
                <a:tc>
                  <a:txBody>
                    <a:bodyPr/>
                    <a:lstStyle/>
                    <a:p>
                      <a:r>
                        <a:rPr lang="en-GB" sz="1200"/>
                        <a:t>Needs to be repeated after storms as waves move sediment. Not suitable where there is little beach material.</a:t>
                      </a:r>
                    </a:p>
                  </a:txBody>
                  <a:tcPr marL="38170" marR="38170" marT="19085" marB="19085" anchor="ctr"/>
                </a:tc>
                <a:extLst>
                  <a:ext uri="{0D108BD9-81ED-4DB2-BD59-A6C34878D82A}">
                    <a16:rowId xmlns:a16="http://schemas.microsoft.com/office/drawing/2014/main" val="4097113920"/>
                  </a:ext>
                </a:extLst>
              </a:tr>
              <a:tr h="709691">
                <a:tc>
                  <a:txBody>
                    <a:bodyPr/>
                    <a:lstStyle/>
                    <a:p>
                      <a:pPr algn="ctr"/>
                      <a:r>
                        <a:rPr lang="en-GB" sz="1200" b="1"/>
                        <a:t>Dune Regeneration</a:t>
                      </a:r>
                      <a:endParaRPr lang="en-GB" sz="1200"/>
                    </a:p>
                  </a:txBody>
                  <a:tcPr marL="38170" marR="38170" marT="19085" marB="19085" anchor="ctr"/>
                </a:tc>
                <a:tc>
                  <a:txBody>
                    <a:bodyPr/>
                    <a:lstStyle/>
                    <a:p>
                      <a:r>
                        <a:rPr lang="en-GB" sz="1200"/>
                        <a:t>Low cost and environmentally friendly. Dunes provide a natural barrier against flooding and erosion. Creates valuable wildlife habitats.</a:t>
                      </a:r>
                    </a:p>
                  </a:txBody>
                  <a:tcPr marL="38170" marR="38170" marT="19085" marB="19085" anchor="ctr"/>
                </a:tc>
                <a:tc>
                  <a:txBody>
                    <a:bodyPr/>
                    <a:lstStyle/>
                    <a:p>
                      <a:r>
                        <a:rPr lang="en-GB" sz="1200"/>
                        <a:t>Takes time for dunes to become established. Easily damaged by storms or trampling if not protected. Requires fencing and planting.</a:t>
                      </a:r>
                    </a:p>
                  </a:txBody>
                  <a:tcPr marL="38170" marR="38170" marT="19085" marB="19085" anchor="ctr"/>
                </a:tc>
                <a:extLst>
                  <a:ext uri="{0D108BD9-81ED-4DB2-BD59-A6C34878D82A}">
                    <a16:rowId xmlns:a16="http://schemas.microsoft.com/office/drawing/2014/main" val="505702694"/>
                  </a:ext>
                </a:extLst>
              </a:tr>
              <a:tr h="878316">
                <a:tc>
                  <a:txBody>
                    <a:bodyPr/>
                    <a:lstStyle/>
                    <a:p>
                      <a:pPr algn="ctr"/>
                      <a:r>
                        <a:rPr lang="en-GB" sz="1200" b="1" dirty="0"/>
                        <a:t>Managed Retreat (Coastal Realignment)</a:t>
                      </a:r>
                      <a:endParaRPr lang="en-GB" sz="1200" dirty="0"/>
                    </a:p>
                  </a:txBody>
                  <a:tcPr marL="38170" marR="38170" marT="19085" marB="19085" anchor="ctr"/>
                </a:tc>
                <a:tc>
                  <a:txBody>
                    <a:bodyPr/>
                    <a:lstStyle/>
                    <a:p>
                      <a:r>
                        <a:rPr lang="en-GB" sz="1200"/>
                        <a:t>Creates natural salt marshes that absorb wave energy. Reduces long-term maintenance costs. Improves biodiversity and wildlife habitats. Sustainable in the long term.</a:t>
                      </a:r>
                    </a:p>
                  </a:txBody>
                  <a:tcPr marL="38170" marR="38170" marT="19085" marB="19085" anchor="ctr"/>
                </a:tc>
                <a:tc>
                  <a:txBody>
                    <a:bodyPr/>
                    <a:lstStyle/>
                    <a:p>
                      <a:r>
                        <a:rPr lang="en-GB" sz="1200" dirty="0"/>
                        <a:t>Farmland and property may be lost. Compensation may be required. Some local communities oppose allowing land to flood.</a:t>
                      </a:r>
                    </a:p>
                  </a:txBody>
                  <a:tcPr marL="38170" marR="38170" marT="19085" marB="19085" anchor="ctr"/>
                </a:tc>
                <a:extLst>
                  <a:ext uri="{0D108BD9-81ED-4DB2-BD59-A6C34878D82A}">
                    <a16:rowId xmlns:a16="http://schemas.microsoft.com/office/drawing/2014/main" val="750012385"/>
                  </a:ext>
                </a:extLst>
              </a:tr>
            </a:tbl>
          </a:graphicData>
        </a:graphic>
      </p:graphicFrame>
      <p:grpSp>
        <p:nvGrpSpPr>
          <p:cNvPr id="14" name="Group 13">
            <a:extLst>
              <a:ext uri="{FF2B5EF4-FFF2-40B4-BE49-F238E27FC236}">
                <a16:creationId xmlns:a16="http://schemas.microsoft.com/office/drawing/2014/main" id="{F87C7902-7D0F-4CE2-B6E2-0E8D5D92ECFA}"/>
              </a:ext>
            </a:extLst>
          </p:cNvPr>
          <p:cNvGrpSpPr/>
          <p:nvPr/>
        </p:nvGrpSpPr>
        <p:grpSpPr>
          <a:xfrm>
            <a:off x="7627622" y="588514"/>
            <a:ext cx="4305298" cy="6174694"/>
            <a:chOff x="7627622" y="588514"/>
            <a:chExt cx="4305298" cy="6174694"/>
          </a:xfrm>
        </p:grpSpPr>
        <p:sp>
          <p:nvSpPr>
            <p:cNvPr id="48" name="TextBox 47"/>
            <p:cNvSpPr txBox="1"/>
            <p:nvPr/>
          </p:nvSpPr>
          <p:spPr>
            <a:xfrm>
              <a:off x="7627622" y="588514"/>
              <a:ext cx="4305298" cy="286232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t>Named Example Lyme Regis Coastal management Scheme</a:t>
              </a:r>
              <a:endParaRPr lang="en-GB" sz="1200" dirty="0"/>
            </a:p>
            <a:p>
              <a:r>
                <a:rPr lang="en-GB" sz="1200" b="1" dirty="0"/>
                <a:t>The issues </a:t>
              </a:r>
              <a:r>
                <a:rPr lang="en-GB" sz="1200" dirty="0"/>
                <a:t>are that the cliffs were unstable, erosion by powerful waves, sea walls breached.</a:t>
              </a:r>
            </a:p>
            <a:p>
              <a:r>
                <a:rPr lang="en-GB" sz="1200" b="1" dirty="0"/>
                <a:t>Strategies</a:t>
              </a:r>
              <a:r>
                <a:rPr lang="en-GB" sz="1200" dirty="0"/>
                <a:t>: New sea wall and promenade, beach nourishment to create wide beach, extension of rock armour, cliffs stabilised.  </a:t>
              </a:r>
              <a:r>
                <a:rPr lang="en-GB" sz="1200" b="1" dirty="0"/>
                <a:t>Cost</a:t>
              </a:r>
              <a:r>
                <a:rPr lang="en-GB" sz="1200" dirty="0"/>
                <a:t>: £43 million </a:t>
              </a:r>
            </a:p>
            <a:p>
              <a:r>
                <a:rPr lang="en-GB" sz="1200" b="1" dirty="0">
                  <a:solidFill>
                    <a:srgbClr val="00B050"/>
                  </a:solidFill>
                </a:rPr>
                <a:t>Positive Effects</a:t>
              </a:r>
              <a:r>
                <a:rPr lang="en-GB" sz="1200" dirty="0"/>
                <a:t>: new beaches have increased visitor numbers, new defences protect coast from increasing storms, harbour is better protected</a:t>
              </a:r>
            </a:p>
            <a:p>
              <a:endParaRPr lang="en-GB" sz="1200" dirty="0"/>
            </a:p>
            <a:p>
              <a:endParaRPr lang="en-GB" sz="1200" dirty="0"/>
            </a:p>
            <a:p>
              <a:endParaRPr lang="en-GB" sz="1200" dirty="0"/>
            </a:p>
            <a:p>
              <a:endParaRPr lang="en-GB" sz="1200" dirty="0"/>
            </a:p>
            <a:p>
              <a:endParaRPr lang="en-GB" sz="1200" dirty="0"/>
            </a:p>
            <a:p>
              <a:endParaRPr lang="en-GB" sz="1200" dirty="0"/>
            </a:p>
          </p:txBody>
        </p:sp>
        <p:sp>
          <p:nvSpPr>
            <p:cNvPr id="53" name="TextBox 52">
              <a:extLst>
                <a:ext uri="{FF2B5EF4-FFF2-40B4-BE49-F238E27FC236}">
                  <a16:creationId xmlns:a16="http://schemas.microsoft.com/office/drawing/2014/main" id="{94CA477B-9CCF-4497-ACA9-F1B8005D1703}"/>
                </a:ext>
              </a:extLst>
            </p:cNvPr>
            <p:cNvSpPr txBox="1"/>
            <p:nvPr/>
          </p:nvSpPr>
          <p:spPr>
            <a:xfrm>
              <a:off x="7627622" y="3716220"/>
              <a:ext cx="4305298" cy="304698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1200" b="1" dirty="0"/>
                <a:t>Named Example: </a:t>
              </a:r>
              <a:r>
                <a:rPr lang="en-GB" sz="1200" b="1" dirty="0" err="1"/>
                <a:t>Medmerry</a:t>
              </a:r>
              <a:r>
                <a:rPr lang="en-GB" sz="1200" b="1" dirty="0"/>
                <a:t> Coastal Realignment (West Sussex)</a:t>
              </a:r>
            </a:p>
            <a:p>
              <a:r>
                <a:rPr lang="en-GB" sz="1200" b="1" dirty="0"/>
                <a:t>Why was it needed? </a:t>
              </a:r>
              <a:r>
                <a:rPr lang="en-GB" sz="1200" dirty="0"/>
                <a:t>The old sea wall was frequently damaged by storms and was expensive to maintain. Thousands of homes, farmland and the A259 road were at risk from coastal flooding.</a:t>
              </a:r>
            </a:p>
            <a:p>
              <a:r>
                <a:rPr lang="en-GB" sz="1200" b="1" dirty="0"/>
                <a:t>Management Strategy: </a:t>
              </a:r>
              <a:r>
                <a:rPr lang="en-GB" sz="1200" dirty="0"/>
                <a:t>Allowed 183 hectares of low-value farmland to flood naturally. Created new saltmarsh habitats.</a:t>
              </a:r>
            </a:p>
            <a:p>
              <a:r>
                <a:rPr lang="en-GB" sz="1200" b="1" dirty="0">
                  <a:solidFill>
                    <a:srgbClr val="00B050"/>
                  </a:solidFill>
                </a:rPr>
                <a:t>Benefits</a:t>
              </a:r>
              <a:r>
                <a:rPr lang="en-GB" sz="1200" b="1" dirty="0">
                  <a:solidFill>
                    <a:srgbClr val="92D050"/>
                  </a:solidFill>
                </a:rPr>
                <a:t>: </a:t>
              </a:r>
              <a:r>
                <a:rPr lang="en-GB" sz="1200" dirty="0"/>
                <a:t>Reduced flood risk to over 300 homes. Protected local businesses and infrastructure. Created one of the largest areas of intertidal habitat in south-east England. Saved money by reducing future sea wall repairs. Increased opportunities for wildlife and tourism. </a:t>
              </a:r>
            </a:p>
            <a:p>
              <a:endParaRPr lang="en-GB" sz="1200" dirty="0"/>
            </a:p>
            <a:p>
              <a:endParaRPr lang="en-GB" sz="1200" dirty="0"/>
            </a:p>
            <a:p>
              <a:endParaRPr lang="en-GB" sz="1200" dirty="0"/>
            </a:p>
            <a:p>
              <a:endParaRPr lang="en-GB" sz="1200" dirty="0"/>
            </a:p>
            <a:p>
              <a:endParaRPr lang="en-GB" sz="1200" dirty="0"/>
            </a:p>
          </p:txBody>
        </p:sp>
        <p:pic>
          <p:nvPicPr>
            <p:cNvPr id="10" name="Picture 9">
              <a:extLst>
                <a:ext uri="{FF2B5EF4-FFF2-40B4-BE49-F238E27FC236}">
                  <a16:creationId xmlns:a16="http://schemas.microsoft.com/office/drawing/2014/main" id="{FAF18445-8E1C-4700-B1F5-1B955CA2B891}"/>
                </a:ext>
              </a:extLst>
            </p:cNvPr>
            <p:cNvPicPr>
              <a:picLocks noChangeAspect="1"/>
            </p:cNvPicPr>
            <p:nvPr/>
          </p:nvPicPr>
          <p:blipFill>
            <a:blip r:embed="rId2"/>
            <a:stretch>
              <a:fillRect/>
            </a:stretch>
          </p:blipFill>
          <p:spPr>
            <a:xfrm>
              <a:off x="9943986" y="2145302"/>
              <a:ext cx="1849347" cy="1232898"/>
            </a:xfrm>
            <a:prstGeom prst="rect">
              <a:avLst/>
            </a:prstGeom>
          </p:spPr>
        </p:pic>
        <p:pic>
          <p:nvPicPr>
            <p:cNvPr id="11" name="Picture 10">
              <a:extLst>
                <a:ext uri="{FF2B5EF4-FFF2-40B4-BE49-F238E27FC236}">
                  <a16:creationId xmlns:a16="http://schemas.microsoft.com/office/drawing/2014/main" id="{EC287C93-3C1A-460A-B430-E9DCE9CFC0EF}"/>
                </a:ext>
              </a:extLst>
            </p:cNvPr>
            <p:cNvPicPr>
              <a:picLocks noChangeAspect="1"/>
            </p:cNvPicPr>
            <p:nvPr/>
          </p:nvPicPr>
          <p:blipFill>
            <a:blip r:embed="rId3"/>
            <a:stretch>
              <a:fillRect/>
            </a:stretch>
          </p:blipFill>
          <p:spPr>
            <a:xfrm>
              <a:off x="10355114" y="5681482"/>
              <a:ext cx="1508012" cy="1005341"/>
            </a:xfrm>
            <a:prstGeom prst="rect">
              <a:avLst/>
            </a:prstGeom>
          </p:spPr>
        </p:pic>
        <p:sp>
          <p:nvSpPr>
            <p:cNvPr id="54" name="TextBox 53">
              <a:extLst>
                <a:ext uri="{FF2B5EF4-FFF2-40B4-BE49-F238E27FC236}">
                  <a16:creationId xmlns:a16="http://schemas.microsoft.com/office/drawing/2014/main" id="{83A30BE6-F752-4BEE-8A73-831F8BF602A9}"/>
                </a:ext>
              </a:extLst>
            </p:cNvPr>
            <p:cNvSpPr txBox="1"/>
            <p:nvPr/>
          </p:nvSpPr>
          <p:spPr>
            <a:xfrm>
              <a:off x="7627622" y="2250507"/>
              <a:ext cx="2075178" cy="1200329"/>
            </a:xfrm>
            <a:prstGeom prst="rect">
              <a:avLst/>
            </a:prstGeom>
            <a:noFill/>
          </p:spPr>
          <p:txBody>
            <a:bodyPr wrap="square">
              <a:spAutoFit/>
            </a:bodyPr>
            <a:lstStyle/>
            <a:p>
              <a:r>
                <a:rPr lang="en-GB" sz="1200" b="1" dirty="0">
                  <a:solidFill>
                    <a:srgbClr val="FF0000"/>
                  </a:solidFill>
                </a:rPr>
                <a:t>Negative Effects</a:t>
              </a:r>
              <a:r>
                <a:rPr lang="en-GB" sz="1200" dirty="0"/>
                <a:t>: Increased visitors means more traffic, some defences soil the landscape, new sea wall could interfere with coastal processes</a:t>
              </a:r>
            </a:p>
          </p:txBody>
        </p:sp>
        <p:sp>
          <p:nvSpPr>
            <p:cNvPr id="55" name="TextBox 54">
              <a:extLst>
                <a:ext uri="{FF2B5EF4-FFF2-40B4-BE49-F238E27FC236}">
                  <a16:creationId xmlns:a16="http://schemas.microsoft.com/office/drawing/2014/main" id="{0D449D48-A400-409B-9064-2A741C0A7C23}"/>
                </a:ext>
              </a:extLst>
            </p:cNvPr>
            <p:cNvSpPr txBox="1"/>
            <p:nvPr/>
          </p:nvSpPr>
          <p:spPr>
            <a:xfrm>
              <a:off x="7627622" y="5768655"/>
              <a:ext cx="2657699" cy="830997"/>
            </a:xfrm>
            <a:prstGeom prst="rect">
              <a:avLst/>
            </a:prstGeom>
            <a:noFill/>
          </p:spPr>
          <p:txBody>
            <a:bodyPr wrap="square">
              <a:spAutoFit/>
            </a:bodyPr>
            <a:lstStyle/>
            <a:p>
              <a:r>
                <a:rPr lang="en-GB" sz="1200" b="1" dirty="0">
                  <a:solidFill>
                    <a:srgbClr val="FF0000"/>
                  </a:solidFill>
                </a:rPr>
                <a:t>Conflicts: </a:t>
              </a:r>
              <a:r>
                <a:rPr lang="en-GB" sz="1200" dirty="0"/>
                <a:t>Loss of farmland. Some landowners opposed the scheme. Initial construction costs were high (around £28 million</a:t>
              </a:r>
            </a:p>
          </p:txBody>
        </p:sp>
      </p:grpSp>
    </p:spTree>
    <p:extLst>
      <p:ext uri="{BB962C8B-B14F-4D97-AF65-F5344CB8AC3E}">
        <p14:creationId xmlns:p14="http://schemas.microsoft.com/office/powerpoint/2010/main" val="912699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Where is Llandudno? Llandudno on a map"/>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TextBox 6"/>
          <p:cNvSpPr txBox="1"/>
          <p:nvPr/>
        </p:nvSpPr>
        <p:spPr>
          <a:xfrm>
            <a:off x="3139847" y="523429"/>
            <a:ext cx="3537527" cy="27699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GB" sz="1200" dirty="0"/>
          </a:p>
        </p:txBody>
      </p:sp>
      <p:sp>
        <p:nvSpPr>
          <p:cNvPr id="8" name="TextBox 7"/>
          <p:cNvSpPr txBox="1"/>
          <p:nvPr/>
        </p:nvSpPr>
        <p:spPr>
          <a:xfrm>
            <a:off x="6748438" y="531965"/>
            <a:ext cx="2890982" cy="27699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GB" sz="1200" dirty="0"/>
          </a:p>
        </p:txBody>
      </p:sp>
      <p:sp>
        <p:nvSpPr>
          <p:cNvPr id="9" name="TextBox 8"/>
          <p:cNvSpPr txBox="1"/>
          <p:nvPr/>
        </p:nvSpPr>
        <p:spPr>
          <a:xfrm>
            <a:off x="4956768" y="523429"/>
            <a:ext cx="6987771" cy="64633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solidFill>
                  <a:schemeClr val="tx1"/>
                </a:solidFill>
              </a:rPr>
              <a:t>Physical Enquiry Question: </a:t>
            </a:r>
          </a:p>
          <a:p>
            <a:pPr algn="ctr"/>
            <a:r>
              <a:rPr lang="en-GB" dirty="0">
                <a:solidFill>
                  <a:schemeClr val="tx1"/>
                </a:solidFill>
              </a:rPr>
              <a:t>Longshore drift is happening at Llandudno beach</a:t>
            </a:r>
          </a:p>
        </p:txBody>
      </p:sp>
      <p:sp>
        <p:nvSpPr>
          <p:cNvPr id="10" name="TextBox 9"/>
          <p:cNvSpPr txBox="1"/>
          <p:nvPr/>
        </p:nvSpPr>
        <p:spPr>
          <a:xfrm>
            <a:off x="4952590" y="1308161"/>
            <a:ext cx="2578510"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t>Physical data collection methods:</a:t>
            </a:r>
          </a:p>
          <a:p>
            <a:r>
              <a:rPr lang="en-GB" sz="1200" dirty="0"/>
              <a:t>Beach Profiles and sediment samples</a:t>
            </a:r>
          </a:p>
        </p:txBody>
      </p:sp>
      <p:sp>
        <p:nvSpPr>
          <p:cNvPr id="11" name="TextBox 10"/>
          <p:cNvSpPr txBox="1"/>
          <p:nvPr/>
        </p:nvSpPr>
        <p:spPr>
          <a:xfrm>
            <a:off x="4916168" y="1868061"/>
            <a:ext cx="2614932" cy="83099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t>Beach profiles: </a:t>
            </a:r>
            <a:r>
              <a:rPr lang="en-GB" sz="1200" dirty="0"/>
              <a:t>Working in teams using the following equipment:</a:t>
            </a:r>
          </a:p>
          <a:p>
            <a:r>
              <a:rPr lang="en-GB" sz="1200" dirty="0"/>
              <a:t>Ranging poles, Clinometer, Tape measure </a:t>
            </a:r>
          </a:p>
        </p:txBody>
      </p:sp>
      <p:pic>
        <p:nvPicPr>
          <p:cNvPr id="13" name="Picture 12"/>
          <p:cNvPicPr>
            <a:picLocks noChangeAspect="1"/>
          </p:cNvPicPr>
          <p:nvPr/>
        </p:nvPicPr>
        <p:blipFill>
          <a:blip r:embed="rId2"/>
          <a:stretch>
            <a:fillRect/>
          </a:stretch>
        </p:blipFill>
        <p:spPr>
          <a:xfrm>
            <a:off x="5113737" y="2831557"/>
            <a:ext cx="2430876" cy="1327386"/>
          </a:xfrm>
          <a:prstGeom prst="rect">
            <a:avLst/>
          </a:prstGeom>
          <a:ln>
            <a:noFill/>
          </a:ln>
        </p:spPr>
        <p:style>
          <a:lnRef idx="2">
            <a:schemeClr val="dk1"/>
          </a:lnRef>
          <a:fillRef idx="1">
            <a:schemeClr val="lt1"/>
          </a:fillRef>
          <a:effectRef idx="0">
            <a:schemeClr val="dk1"/>
          </a:effectRef>
          <a:fontRef idx="minor">
            <a:schemeClr val="dk1"/>
          </a:fontRef>
        </p:style>
      </p:pic>
      <p:sp>
        <p:nvSpPr>
          <p:cNvPr id="15" name="TextBox 14"/>
          <p:cNvSpPr txBox="1"/>
          <p:nvPr/>
        </p:nvSpPr>
        <p:spPr>
          <a:xfrm>
            <a:off x="7657322" y="3196103"/>
            <a:ext cx="4413439"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t>Sediment sample</a:t>
            </a:r>
            <a:r>
              <a:rPr lang="en-GB" sz="1200" dirty="0"/>
              <a:t>: Select 10 stones at three locations across the width of the beach measure the size of the rocks using callipers.</a:t>
            </a:r>
          </a:p>
        </p:txBody>
      </p:sp>
      <p:sp>
        <p:nvSpPr>
          <p:cNvPr id="16" name="TextBox 15"/>
          <p:cNvSpPr txBox="1"/>
          <p:nvPr/>
        </p:nvSpPr>
        <p:spPr>
          <a:xfrm>
            <a:off x="247459" y="3611602"/>
            <a:ext cx="4586199"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t>Collecting data:</a:t>
            </a:r>
          </a:p>
          <a:p>
            <a:r>
              <a:rPr lang="en-GB" sz="1200" b="1" i="1" dirty="0"/>
              <a:t>Primary data </a:t>
            </a:r>
            <a:r>
              <a:rPr lang="en-GB" sz="1200" dirty="0"/>
              <a:t>are the things that you collect first hand, </a:t>
            </a:r>
            <a:r>
              <a:rPr lang="en-GB" sz="1200" b="1" i="1" dirty="0"/>
              <a:t>Secondary data </a:t>
            </a:r>
            <a:r>
              <a:rPr lang="en-GB" sz="1200" dirty="0"/>
              <a:t>are those published by someone else</a:t>
            </a:r>
          </a:p>
          <a:p>
            <a:r>
              <a:rPr lang="en-GB" sz="1200" b="1" i="1" dirty="0"/>
              <a:t>Quantitative data </a:t>
            </a:r>
            <a:r>
              <a:rPr lang="en-GB" sz="1200" dirty="0"/>
              <a:t>are ‘hard’ or ‘objective data that come from collecting numbers like the size of pebbles.</a:t>
            </a:r>
          </a:p>
          <a:p>
            <a:r>
              <a:rPr lang="en-GB" sz="1200" b="1" i="1" dirty="0"/>
              <a:t>Qualitative data </a:t>
            </a:r>
            <a:r>
              <a:rPr lang="en-GB" sz="1200" dirty="0"/>
              <a:t>are ‘soft’ or ‘subjective data that you get from asking peoples opinions or taking photos</a:t>
            </a:r>
          </a:p>
        </p:txBody>
      </p:sp>
      <p:sp>
        <p:nvSpPr>
          <p:cNvPr id="17" name="TextBox 16"/>
          <p:cNvSpPr txBox="1"/>
          <p:nvPr/>
        </p:nvSpPr>
        <p:spPr>
          <a:xfrm>
            <a:off x="247458" y="5178772"/>
            <a:ext cx="4586199"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t>Sampling methods:</a:t>
            </a:r>
          </a:p>
          <a:p>
            <a:r>
              <a:rPr lang="en-GB" sz="1200" b="1" i="1" dirty="0"/>
              <a:t>Random: </a:t>
            </a:r>
            <a:r>
              <a:rPr lang="en-GB" sz="1200" dirty="0"/>
              <a:t>Samples are chosen without any pattern</a:t>
            </a:r>
          </a:p>
          <a:p>
            <a:r>
              <a:rPr lang="en-GB" sz="1200" b="1" i="1" dirty="0"/>
              <a:t>Systematic</a:t>
            </a:r>
            <a:r>
              <a:rPr lang="en-GB" sz="1200" dirty="0"/>
              <a:t>: Having a system like every 10 meters</a:t>
            </a:r>
          </a:p>
          <a:p>
            <a:r>
              <a:rPr lang="en-GB" sz="1200" b="1" i="1" dirty="0"/>
              <a:t>Stratified: </a:t>
            </a:r>
            <a:r>
              <a:rPr lang="en-GB" sz="1200" dirty="0"/>
              <a:t>Means deliberately introducing bias for example deliberately selecting different pebble sizes so that the whole range is in the sample</a:t>
            </a:r>
          </a:p>
          <a:p>
            <a:endParaRPr lang="en-GB" sz="1200" dirty="0"/>
          </a:p>
        </p:txBody>
      </p:sp>
      <p:sp>
        <p:nvSpPr>
          <p:cNvPr id="18" name="TextBox 17"/>
          <p:cNvSpPr txBox="1"/>
          <p:nvPr/>
        </p:nvSpPr>
        <p:spPr>
          <a:xfrm>
            <a:off x="7657322" y="1316796"/>
            <a:ext cx="4413439" cy="175432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t>Benefits of the beach profile</a:t>
            </a:r>
            <a:r>
              <a:rPr lang="en-GB" sz="1200" dirty="0"/>
              <a:t>:</a:t>
            </a:r>
          </a:p>
          <a:p>
            <a:pPr marL="171450" indent="-171450">
              <a:buFont typeface="Wingdings" panose="05000000000000000000" pitchFamily="2" charset="2"/>
              <a:buChar char="ü"/>
            </a:pPr>
            <a:r>
              <a:rPr lang="en-GB" sz="1200" dirty="0"/>
              <a:t>Shows the shape of the beach.</a:t>
            </a:r>
          </a:p>
          <a:p>
            <a:pPr marL="171450" indent="-171450">
              <a:buFont typeface="Wingdings" panose="05000000000000000000" pitchFamily="2" charset="2"/>
              <a:buChar char="ü"/>
            </a:pPr>
            <a:r>
              <a:rPr lang="en-GB" sz="1200" dirty="0"/>
              <a:t>Helps to show changes in gradient, </a:t>
            </a:r>
          </a:p>
          <a:p>
            <a:pPr marL="171450" indent="-171450">
              <a:buFont typeface="Wingdings" panose="05000000000000000000" pitchFamily="2" charset="2"/>
              <a:buChar char="ü"/>
            </a:pPr>
            <a:r>
              <a:rPr lang="en-GB" sz="1200" dirty="0"/>
              <a:t>might suggest the impact of the sea defences</a:t>
            </a:r>
          </a:p>
          <a:p>
            <a:r>
              <a:rPr lang="en-GB" sz="1200" b="1" dirty="0"/>
              <a:t>Disadvantages of the beach profile</a:t>
            </a:r>
            <a:r>
              <a:rPr lang="en-GB" sz="1200" dirty="0"/>
              <a:t>:</a:t>
            </a:r>
          </a:p>
          <a:p>
            <a:pPr marL="171450" indent="-171450">
              <a:buFont typeface="Arial" panose="020B0604020202020204" pitchFamily="34" charset="0"/>
              <a:buChar char="•"/>
            </a:pPr>
            <a:r>
              <a:rPr lang="en-GB" sz="1200" dirty="0"/>
              <a:t>Might not give an accurate gradient if measured badly</a:t>
            </a:r>
          </a:p>
          <a:p>
            <a:pPr marL="171450" indent="-171450">
              <a:buFont typeface="Arial" panose="020B0604020202020204" pitchFamily="34" charset="0"/>
              <a:buChar char="•"/>
            </a:pPr>
            <a:r>
              <a:rPr lang="en-GB" sz="1200" dirty="0"/>
              <a:t>Shape of the beach may have been altered(storm/beach re-profiling)</a:t>
            </a:r>
          </a:p>
          <a:p>
            <a:pPr marL="171450" indent="-171450">
              <a:buFont typeface="Arial" panose="020B0604020202020204" pitchFamily="34" charset="0"/>
              <a:buChar char="•"/>
            </a:pPr>
            <a:r>
              <a:rPr lang="en-GB" sz="1200" dirty="0"/>
              <a:t>Impact of sea defences may be inconclusive</a:t>
            </a:r>
          </a:p>
        </p:txBody>
      </p:sp>
      <p:sp>
        <p:nvSpPr>
          <p:cNvPr id="19" name="TextBox 18"/>
          <p:cNvSpPr txBox="1"/>
          <p:nvPr/>
        </p:nvSpPr>
        <p:spPr>
          <a:xfrm>
            <a:off x="7657322" y="3782749"/>
            <a:ext cx="4413439" cy="156966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t>Benefits of sediment sample:</a:t>
            </a:r>
          </a:p>
          <a:p>
            <a:pPr marL="285750" indent="-285750">
              <a:buFont typeface="Wingdings" panose="05000000000000000000" pitchFamily="2" charset="2"/>
              <a:buChar char="ü"/>
            </a:pPr>
            <a:r>
              <a:rPr lang="en-GB" sz="1200" dirty="0"/>
              <a:t>Will show changes in pebble size may indicate LSD</a:t>
            </a:r>
          </a:p>
          <a:p>
            <a:pPr marL="285750" indent="-285750">
              <a:buFont typeface="Wingdings" panose="05000000000000000000" pitchFamily="2" charset="2"/>
              <a:buChar char="ü"/>
            </a:pPr>
            <a:r>
              <a:rPr lang="en-GB" sz="1200" dirty="0"/>
              <a:t>May indicate re-profiling</a:t>
            </a:r>
          </a:p>
          <a:p>
            <a:pPr marL="285750" indent="-285750">
              <a:buFont typeface="Wingdings" panose="05000000000000000000" pitchFamily="2" charset="2"/>
              <a:buChar char="ü"/>
            </a:pPr>
            <a:r>
              <a:rPr lang="en-GB" sz="1200" dirty="0"/>
              <a:t>Combination of systematic and random sampling eliminates bias</a:t>
            </a:r>
          </a:p>
          <a:p>
            <a:r>
              <a:rPr lang="en-GB" sz="1200" b="1" dirty="0"/>
              <a:t>Disadvantages of sediment sample:</a:t>
            </a:r>
          </a:p>
          <a:p>
            <a:pPr marL="171450" indent="-171450">
              <a:buFont typeface="Arial" panose="020B0604020202020204" pitchFamily="34" charset="0"/>
              <a:buChar char="•"/>
            </a:pPr>
            <a:r>
              <a:rPr lang="en-GB" sz="1200" dirty="0"/>
              <a:t>Human interference may alter sample</a:t>
            </a:r>
          </a:p>
          <a:p>
            <a:pPr marL="171450" indent="-171450">
              <a:buFont typeface="Arial" panose="020B0604020202020204" pitchFamily="34" charset="0"/>
              <a:buChar char="•"/>
            </a:pPr>
            <a:r>
              <a:rPr lang="en-GB" sz="1200" dirty="0"/>
              <a:t>Unconscious bias in the selection of stones</a:t>
            </a:r>
          </a:p>
        </p:txBody>
      </p:sp>
      <p:sp>
        <p:nvSpPr>
          <p:cNvPr id="20" name="Title 1">
            <a:extLst>
              <a:ext uri="{FF2B5EF4-FFF2-40B4-BE49-F238E27FC236}">
                <a16:creationId xmlns:a16="http://schemas.microsoft.com/office/drawing/2014/main" id="{46BA795E-EB06-416B-8431-C2FDDE48463C}"/>
              </a:ext>
            </a:extLst>
          </p:cNvPr>
          <p:cNvSpPr txBox="1">
            <a:spLocks/>
          </p:cNvSpPr>
          <p:nvPr/>
        </p:nvSpPr>
        <p:spPr>
          <a:xfrm>
            <a:off x="0" y="76103"/>
            <a:ext cx="12192000" cy="4047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300" b="1" dirty="0">
                <a:latin typeface="Gill Sans MT" panose="020B0502020104020203" pitchFamily="34" charset="0"/>
              </a:rPr>
              <a:t>Fieldwork Year 10 HT6</a:t>
            </a:r>
          </a:p>
        </p:txBody>
      </p:sp>
      <p:pic>
        <p:nvPicPr>
          <p:cNvPr id="21" name="Picture 2">
            <a:extLst>
              <a:ext uri="{FF2B5EF4-FFF2-40B4-BE49-F238E27FC236}">
                <a16:creationId xmlns:a16="http://schemas.microsoft.com/office/drawing/2014/main" id="{B9AD3BDF-CD8E-47FE-90D5-2218C55FA9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8826" y="4971018"/>
            <a:ext cx="1009612" cy="156966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14D65BA9-D650-4364-B268-C18C3F5EED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0402" y="5477390"/>
            <a:ext cx="3747278" cy="1084903"/>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D72FA16E-771C-423E-8F6F-0DCA9E2062D9}"/>
              </a:ext>
            </a:extLst>
          </p:cNvPr>
          <p:cNvGrpSpPr/>
          <p:nvPr/>
        </p:nvGrpSpPr>
        <p:grpSpPr>
          <a:xfrm>
            <a:off x="247460" y="520687"/>
            <a:ext cx="4586199" cy="3022895"/>
            <a:chOff x="177800" y="406105"/>
            <a:chExt cx="4586199" cy="3022895"/>
          </a:xfrm>
        </p:grpSpPr>
        <p:sp>
          <p:nvSpPr>
            <p:cNvPr id="4" name="TextBox 3"/>
            <p:cNvSpPr txBox="1"/>
            <p:nvPr/>
          </p:nvSpPr>
          <p:spPr>
            <a:xfrm>
              <a:off x="177800" y="1560519"/>
              <a:ext cx="3060699" cy="175432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i="1" dirty="0"/>
                <a:t>Physical: </a:t>
              </a:r>
              <a:r>
                <a:rPr lang="en-GB" sz="1200" dirty="0"/>
                <a:t>The beach is accessible and safe. There are a range of sea defences to consider, the town has ongoing plans to review and improve the current defences</a:t>
              </a:r>
            </a:p>
            <a:p>
              <a:r>
                <a:rPr lang="en-GB" sz="1200" b="1" dirty="0"/>
                <a:t>What are the risks?</a:t>
              </a:r>
            </a:p>
            <a:p>
              <a:r>
                <a:rPr lang="en-GB" sz="1200" b="1" i="1" dirty="0"/>
                <a:t>Human: </a:t>
              </a:r>
              <a:r>
                <a:rPr lang="en-GB" sz="1200" dirty="0"/>
                <a:t>Traffic, strangers, separated from team, trips on pavement</a:t>
              </a:r>
            </a:p>
            <a:p>
              <a:r>
                <a:rPr lang="en-GB" sz="1200" b="1" i="1" dirty="0"/>
                <a:t>Physical</a:t>
              </a:r>
              <a:r>
                <a:rPr lang="en-GB" sz="1200" dirty="0"/>
                <a:t>. Waves, tides water, trips on beach, separate from team , strangers</a:t>
              </a:r>
            </a:p>
          </p:txBody>
        </p:sp>
        <p:pic>
          <p:nvPicPr>
            <p:cNvPr id="7172" name="Picture 4" descr="Discover Llandudno, Popular Travel Destinations in Wales">
              <a:extLst>
                <a:ext uri="{FF2B5EF4-FFF2-40B4-BE49-F238E27FC236}">
                  <a16:creationId xmlns:a16="http://schemas.microsoft.com/office/drawing/2014/main" id="{113A00EE-6F4E-4E42-9199-BCCA4B3A1E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499" y="1616856"/>
              <a:ext cx="1347700" cy="164718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5DC51524-4485-4498-B27B-14218E4D8256}"/>
                </a:ext>
              </a:extLst>
            </p:cNvPr>
            <p:cNvSpPr txBox="1"/>
            <p:nvPr/>
          </p:nvSpPr>
          <p:spPr>
            <a:xfrm>
              <a:off x="177800" y="406105"/>
              <a:ext cx="4408399" cy="1200329"/>
            </a:xfrm>
            <a:prstGeom prst="rect">
              <a:avLst/>
            </a:prstGeom>
            <a:noFill/>
          </p:spPr>
          <p:txBody>
            <a:bodyPr wrap="square">
              <a:spAutoFit/>
            </a:bodyPr>
            <a:lstStyle/>
            <a:p>
              <a:r>
                <a:rPr lang="en-GB" sz="1200" b="1" dirty="0"/>
                <a:t>Where is Llandudno?</a:t>
              </a:r>
            </a:p>
            <a:p>
              <a:r>
                <a:rPr lang="en-GB" sz="1200" dirty="0"/>
                <a:t>A tourist town on the North coast of Wales</a:t>
              </a:r>
            </a:p>
            <a:p>
              <a:r>
                <a:rPr lang="en-GB" sz="1200" b="1" dirty="0"/>
                <a:t>Why do we go there?</a:t>
              </a:r>
            </a:p>
            <a:p>
              <a:r>
                <a:rPr lang="en-GB" sz="1200" b="1" i="1" dirty="0"/>
                <a:t>Human: </a:t>
              </a:r>
              <a:r>
                <a:rPr lang="en-GB" sz="1200" dirty="0"/>
                <a:t>The town is safe, there are many locations in walking distance to compare It’s a busy place with lots of people to ask, it is a well established sea side town popular with tourists all year round</a:t>
              </a:r>
            </a:p>
          </p:txBody>
        </p:sp>
        <p:sp>
          <p:nvSpPr>
            <p:cNvPr id="23" name="Rectangle 22">
              <a:extLst>
                <a:ext uri="{FF2B5EF4-FFF2-40B4-BE49-F238E27FC236}">
                  <a16:creationId xmlns:a16="http://schemas.microsoft.com/office/drawing/2014/main" id="{81B18463-DA59-444B-8376-3D603CDE59E4}"/>
                </a:ext>
              </a:extLst>
            </p:cNvPr>
            <p:cNvSpPr/>
            <p:nvPr/>
          </p:nvSpPr>
          <p:spPr>
            <a:xfrm>
              <a:off x="177800" y="406105"/>
              <a:ext cx="4586199" cy="30228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TextBox 27">
            <a:extLst>
              <a:ext uri="{FF2B5EF4-FFF2-40B4-BE49-F238E27FC236}">
                <a16:creationId xmlns:a16="http://schemas.microsoft.com/office/drawing/2014/main" id="{E28163FF-C2D5-48B8-8506-09CC0D9D389B}"/>
              </a:ext>
            </a:extLst>
          </p:cNvPr>
          <p:cNvSpPr txBox="1"/>
          <p:nvPr/>
        </p:nvSpPr>
        <p:spPr>
          <a:xfrm>
            <a:off x="4904036" y="4391402"/>
            <a:ext cx="2627064"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t>Physical data presentation methods:</a:t>
            </a:r>
          </a:p>
          <a:p>
            <a:pPr algn="ctr"/>
            <a:r>
              <a:rPr lang="en-GB" sz="1200" dirty="0"/>
              <a:t>Line graphs and dispersion graph</a:t>
            </a:r>
          </a:p>
        </p:txBody>
      </p:sp>
      <p:sp>
        <p:nvSpPr>
          <p:cNvPr id="26" name="Rectangle 25">
            <a:extLst>
              <a:ext uri="{FF2B5EF4-FFF2-40B4-BE49-F238E27FC236}">
                <a16:creationId xmlns:a16="http://schemas.microsoft.com/office/drawing/2014/main" id="{C3D91E57-79CB-4D89-8A44-3E334876CEFE}"/>
              </a:ext>
            </a:extLst>
          </p:cNvPr>
          <p:cNvSpPr/>
          <p:nvPr/>
        </p:nvSpPr>
        <p:spPr>
          <a:xfrm>
            <a:off x="4952590" y="531965"/>
            <a:ext cx="6987771" cy="60303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24751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1898" y="945331"/>
            <a:ext cx="2367312" cy="646331"/>
          </a:xfrm>
          <a:prstGeom prst="rect">
            <a:avLst/>
          </a:prstGeom>
          <a:noFill/>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solidFill>
                  <a:schemeClr val="tx1"/>
                </a:solidFill>
              </a:rPr>
              <a:t>Data collection methods:</a:t>
            </a:r>
          </a:p>
          <a:p>
            <a:r>
              <a:rPr lang="en-GB" sz="1200" dirty="0">
                <a:solidFill>
                  <a:schemeClr val="tx1"/>
                </a:solidFill>
              </a:rPr>
              <a:t>Pedestrian count (PC) and Environmental quality survey (EQS)</a:t>
            </a:r>
          </a:p>
        </p:txBody>
      </p:sp>
      <p:pic>
        <p:nvPicPr>
          <p:cNvPr id="7" name="Picture 6"/>
          <p:cNvPicPr>
            <a:picLocks noChangeAspect="1"/>
          </p:cNvPicPr>
          <p:nvPr/>
        </p:nvPicPr>
        <p:blipFill>
          <a:blip r:embed="rId2"/>
          <a:stretch>
            <a:fillRect/>
          </a:stretch>
        </p:blipFill>
        <p:spPr>
          <a:xfrm>
            <a:off x="2718002" y="992391"/>
            <a:ext cx="3096854" cy="2064569"/>
          </a:xfrm>
          <a:prstGeom prst="rect">
            <a:avLst/>
          </a:prstGeom>
        </p:spPr>
      </p:pic>
      <p:sp>
        <p:nvSpPr>
          <p:cNvPr id="8" name="TextBox 7"/>
          <p:cNvSpPr txBox="1"/>
          <p:nvPr/>
        </p:nvSpPr>
        <p:spPr>
          <a:xfrm>
            <a:off x="241851" y="1709936"/>
            <a:ext cx="2367312" cy="1384995"/>
          </a:xfrm>
          <a:prstGeom prst="rect">
            <a:avLst/>
          </a:prstGeom>
          <a:noFill/>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a:solidFill>
                  <a:schemeClr val="tx1"/>
                </a:solidFill>
              </a:rPr>
              <a:t>At three locations:</a:t>
            </a:r>
          </a:p>
          <a:p>
            <a:r>
              <a:rPr lang="en-GB" sz="1200" b="1" dirty="0">
                <a:solidFill>
                  <a:schemeClr val="tx1"/>
                </a:solidFill>
              </a:rPr>
              <a:t>PC</a:t>
            </a:r>
            <a:r>
              <a:rPr lang="en-GB" sz="1200" dirty="0">
                <a:solidFill>
                  <a:schemeClr val="tx1"/>
                </a:solidFill>
              </a:rPr>
              <a:t> – Set timer for five minutes and record how many people walk past a point</a:t>
            </a:r>
          </a:p>
          <a:p>
            <a:r>
              <a:rPr lang="en-GB" sz="1200" b="1" dirty="0">
                <a:solidFill>
                  <a:schemeClr val="tx1"/>
                </a:solidFill>
              </a:rPr>
              <a:t>EQS – </a:t>
            </a:r>
            <a:r>
              <a:rPr lang="en-GB" sz="1200" dirty="0">
                <a:solidFill>
                  <a:schemeClr val="tx1"/>
                </a:solidFill>
              </a:rPr>
              <a:t>score the location on a scale of 1-10 for dereliction, litter, noise, vegetation, street furniture</a:t>
            </a:r>
          </a:p>
        </p:txBody>
      </p:sp>
      <p:sp>
        <p:nvSpPr>
          <p:cNvPr id="9" name="TextBox 8"/>
          <p:cNvSpPr txBox="1"/>
          <p:nvPr/>
        </p:nvSpPr>
        <p:spPr>
          <a:xfrm>
            <a:off x="201898" y="3429000"/>
            <a:ext cx="3165093" cy="34163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solidFill>
                  <a:schemeClr val="tx1"/>
                </a:solidFill>
              </a:rPr>
              <a:t>Data presentation:</a:t>
            </a:r>
          </a:p>
          <a:p>
            <a:r>
              <a:rPr lang="en-GB" sz="1200" dirty="0">
                <a:solidFill>
                  <a:schemeClr val="tx1"/>
                </a:solidFill>
              </a:rPr>
              <a:t>Proportional symbols map used to show the pedestrian count data</a:t>
            </a:r>
          </a:p>
          <a:p>
            <a:r>
              <a:rPr lang="en-GB" sz="1200" b="1" dirty="0">
                <a:solidFill>
                  <a:schemeClr val="tx1"/>
                </a:solidFill>
              </a:rPr>
              <a:t>Advantages</a:t>
            </a:r>
            <a:r>
              <a:rPr lang="en-GB" sz="1200" dirty="0">
                <a:solidFill>
                  <a:schemeClr val="tx1"/>
                </a:solidFill>
              </a:rPr>
              <a:t>: Easy to compare locations</a:t>
            </a:r>
          </a:p>
          <a:p>
            <a:r>
              <a:rPr lang="en-GB" sz="1200" dirty="0">
                <a:solidFill>
                  <a:schemeClr val="tx1"/>
                </a:solidFill>
              </a:rPr>
              <a:t>Can show a wide range of data</a:t>
            </a:r>
          </a:p>
          <a:p>
            <a:r>
              <a:rPr lang="en-GB" sz="1200" b="1" dirty="0">
                <a:solidFill>
                  <a:schemeClr val="tx1"/>
                </a:solidFill>
              </a:rPr>
              <a:t>Disadvantages</a:t>
            </a:r>
            <a:r>
              <a:rPr lang="en-GB" sz="1200" dirty="0">
                <a:solidFill>
                  <a:schemeClr val="tx1"/>
                </a:solidFill>
              </a:rPr>
              <a:t>: Symbols could overlap, maps can become cluttered, small values hard to see</a:t>
            </a: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r>
              <a:rPr lang="en-GB" sz="1200" dirty="0">
                <a:solidFill>
                  <a:schemeClr val="tx1"/>
                </a:solidFill>
              </a:rPr>
              <a:t>Radar graph used to show the environmental quality survey</a:t>
            </a:r>
          </a:p>
          <a:p>
            <a:r>
              <a:rPr lang="en-GB" sz="1200" b="1" dirty="0">
                <a:solidFill>
                  <a:schemeClr val="tx1"/>
                </a:solidFill>
              </a:rPr>
              <a:t>Advantages</a:t>
            </a:r>
            <a:r>
              <a:rPr lang="en-GB" sz="1200" dirty="0">
                <a:solidFill>
                  <a:schemeClr val="tx1"/>
                </a:solidFill>
              </a:rPr>
              <a:t>: Easy to compare locations and make comparisons, visually appealing and easy to spot patterns</a:t>
            </a:r>
          </a:p>
          <a:p>
            <a:r>
              <a:rPr lang="en-GB" sz="1200" b="1" dirty="0">
                <a:solidFill>
                  <a:schemeClr val="tx1"/>
                </a:solidFill>
              </a:rPr>
              <a:t>Disadvantages</a:t>
            </a:r>
            <a:r>
              <a:rPr lang="en-GB" sz="1200" dirty="0">
                <a:solidFill>
                  <a:schemeClr val="tx1"/>
                </a:solidFill>
              </a:rPr>
              <a:t>: Can become cluttered, not suitable for large amounts of data</a:t>
            </a:r>
          </a:p>
          <a:p>
            <a:endParaRPr lang="en-GB" sz="1200" dirty="0">
              <a:solidFill>
                <a:schemeClr val="tx1"/>
              </a:solidFill>
            </a:endParaRPr>
          </a:p>
        </p:txBody>
      </p:sp>
      <p:sp>
        <p:nvSpPr>
          <p:cNvPr id="10" name="TextBox 9"/>
          <p:cNvSpPr txBox="1"/>
          <p:nvPr/>
        </p:nvSpPr>
        <p:spPr>
          <a:xfrm>
            <a:off x="6031328" y="863123"/>
            <a:ext cx="6035977"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solidFill>
                  <a:schemeClr val="tx1"/>
                </a:solidFill>
              </a:rPr>
              <a:t>To analyse your data </a:t>
            </a:r>
            <a:r>
              <a:rPr lang="en-GB" sz="1200" dirty="0">
                <a:solidFill>
                  <a:schemeClr val="tx1"/>
                </a:solidFill>
              </a:rPr>
              <a:t>you need to look for patterns and trends, make links between sets of data, identify anomalies and suggest possible reasons for the patterns</a:t>
            </a:r>
          </a:p>
        </p:txBody>
      </p:sp>
      <p:sp>
        <p:nvSpPr>
          <p:cNvPr id="11" name="TextBox 10"/>
          <p:cNvSpPr txBox="1"/>
          <p:nvPr/>
        </p:nvSpPr>
        <p:spPr>
          <a:xfrm>
            <a:off x="6030617" y="1412171"/>
            <a:ext cx="6035977"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solidFill>
                  <a:schemeClr val="tx1"/>
                </a:solidFill>
              </a:rPr>
              <a:t>Writing a conclusion:</a:t>
            </a:r>
          </a:p>
          <a:p>
            <a:pPr marL="171450" indent="-171450">
              <a:buFont typeface="Arial" panose="020B0604020202020204" pitchFamily="34" charset="0"/>
              <a:buChar char="•"/>
            </a:pPr>
            <a:r>
              <a:rPr lang="en-GB" sz="1200" dirty="0">
                <a:solidFill>
                  <a:schemeClr val="tx1"/>
                </a:solidFill>
              </a:rPr>
              <a:t>Refer back to the main aim of the study</a:t>
            </a:r>
          </a:p>
          <a:p>
            <a:pPr marL="171450" indent="-171450">
              <a:buFont typeface="Arial" panose="020B0604020202020204" pitchFamily="34" charset="0"/>
              <a:buChar char="•"/>
            </a:pPr>
            <a:r>
              <a:rPr lang="en-GB" sz="1200" dirty="0">
                <a:solidFill>
                  <a:schemeClr val="tx1"/>
                </a:solidFill>
              </a:rPr>
              <a:t>State the most important data that supports your conclusions</a:t>
            </a:r>
          </a:p>
          <a:p>
            <a:pPr marL="171450" indent="-171450">
              <a:buFont typeface="Arial" panose="020B0604020202020204" pitchFamily="34" charset="0"/>
              <a:buChar char="•"/>
            </a:pPr>
            <a:r>
              <a:rPr lang="en-GB" sz="1200" dirty="0">
                <a:solidFill>
                  <a:schemeClr val="tx1"/>
                </a:solidFill>
              </a:rPr>
              <a:t>Comment on any anomalies or unexpected results</a:t>
            </a:r>
          </a:p>
          <a:p>
            <a:pPr marL="171450" indent="-171450">
              <a:buFont typeface="Arial" panose="020B0604020202020204" pitchFamily="34" charset="0"/>
              <a:buChar char="•"/>
            </a:pPr>
            <a:r>
              <a:rPr lang="en-GB" sz="1200" dirty="0">
                <a:solidFill>
                  <a:schemeClr val="tx1"/>
                </a:solidFill>
              </a:rPr>
              <a:t>Comment on the wider geographical importance of your study </a:t>
            </a:r>
          </a:p>
        </p:txBody>
      </p:sp>
      <p:sp>
        <p:nvSpPr>
          <p:cNvPr id="12" name="TextBox 11"/>
          <p:cNvSpPr txBox="1"/>
          <p:nvPr/>
        </p:nvSpPr>
        <p:spPr>
          <a:xfrm>
            <a:off x="6044264" y="4910924"/>
            <a:ext cx="6035977" cy="180049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solidFill>
                  <a:schemeClr val="tx1"/>
                </a:solidFill>
              </a:rPr>
              <a:t>Potential questions</a:t>
            </a:r>
            <a:r>
              <a:rPr lang="en-GB" sz="1200" dirty="0">
                <a:solidFill>
                  <a:schemeClr val="tx1"/>
                </a:solidFill>
              </a:rPr>
              <a:t>:</a:t>
            </a:r>
          </a:p>
          <a:p>
            <a:r>
              <a:rPr lang="en-US" sz="1200" dirty="0">
                <a:solidFill>
                  <a:schemeClr val="tx1"/>
                </a:solidFill>
              </a:rPr>
              <a:t>1. State the title of your fieldwork enquiry in which </a:t>
            </a:r>
            <a:r>
              <a:rPr lang="en-US" sz="1200" b="1" dirty="0">
                <a:solidFill>
                  <a:schemeClr val="tx1"/>
                </a:solidFill>
              </a:rPr>
              <a:t>physical</a:t>
            </a:r>
            <a:r>
              <a:rPr lang="en-US" sz="1200" dirty="0">
                <a:solidFill>
                  <a:schemeClr val="tx1"/>
                </a:solidFill>
              </a:rPr>
              <a:t> geography data were collected.</a:t>
            </a:r>
            <a:r>
              <a:rPr lang="en-GB" sz="1200" dirty="0">
                <a:solidFill>
                  <a:schemeClr val="tx1"/>
                </a:solidFill>
              </a:rPr>
              <a:t> </a:t>
            </a:r>
            <a:r>
              <a:rPr lang="en-US" sz="1200" dirty="0">
                <a:solidFill>
                  <a:schemeClr val="tx1"/>
                </a:solidFill>
              </a:rPr>
              <a:t>Explain the advantage(s) of the location(s) used for your fieldwork enquiry.[2]</a:t>
            </a:r>
          </a:p>
          <a:p>
            <a:r>
              <a:rPr lang="en-US" sz="1200" dirty="0">
                <a:solidFill>
                  <a:schemeClr val="tx1"/>
                </a:solidFill>
              </a:rPr>
              <a:t>2. Justify the use of maps </a:t>
            </a:r>
            <a:r>
              <a:rPr lang="en-US" sz="1200" b="1" dirty="0">
                <a:solidFill>
                  <a:schemeClr val="tx1"/>
                </a:solidFill>
              </a:rPr>
              <a:t>or</a:t>
            </a:r>
            <a:r>
              <a:rPr lang="en-US" sz="1200" dirty="0">
                <a:solidFill>
                  <a:schemeClr val="tx1"/>
                </a:solidFill>
              </a:rPr>
              <a:t> photographs </a:t>
            </a:r>
            <a:r>
              <a:rPr lang="en-US" sz="1200" b="1" dirty="0">
                <a:solidFill>
                  <a:schemeClr val="tx1"/>
                </a:solidFill>
              </a:rPr>
              <a:t>or</a:t>
            </a:r>
            <a:r>
              <a:rPr lang="en-US" sz="1200" dirty="0">
                <a:solidFill>
                  <a:schemeClr val="tx1"/>
                </a:solidFill>
              </a:rPr>
              <a:t> field sketches in your physical geography enquiry.[3]</a:t>
            </a:r>
          </a:p>
          <a:p>
            <a:r>
              <a:rPr lang="en-US" sz="1200" dirty="0">
                <a:solidFill>
                  <a:schemeClr val="tx1"/>
                </a:solidFill>
              </a:rPr>
              <a:t>3. To what extent were the data collected useful in satisfying the original aim(s) of the enquiry? [6]</a:t>
            </a:r>
          </a:p>
          <a:p>
            <a:r>
              <a:rPr lang="en-US" sz="1200" dirty="0">
                <a:solidFill>
                  <a:schemeClr val="tx1"/>
                </a:solidFill>
              </a:rPr>
              <a:t>4. With reference to your methods, results and conclusions, suggest how </a:t>
            </a:r>
            <a:r>
              <a:rPr lang="en-US" sz="1200" b="1" dirty="0">
                <a:solidFill>
                  <a:schemeClr val="tx1"/>
                </a:solidFill>
              </a:rPr>
              <a:t>one</a:t>
            </a:r>
            <a:r>
              <a:rPr lang="en-US" sz="1200" dirty="0">
                <a:solidFill>
                  <a:schemeClr val="tx1"/>
                </a:solidFill>
              </a:rPr>
              <a:t> of your geographical enquiries could be improved. [9]</a:t>
            </a:r>
          </a:p>
          <a:p>
            <a:endParaRPr lang="en-GB" sz="300" dirty="0">
              <a:solidFill>
                <a:schemeClr val="tx1"/>
              </a:solidFill>
            </a:endParaRPr>
          </a:p>
        </p:txBody>
      </p:sp>
      <p:sp>
        <p:nvSpPr>
          <p:cNvPr id="13" name="Title 1">
            <a:extLst>
              <a:ext uri="{FF2B5EF4-FFF2-40B4-BE49-F238E27FC236}">
                <a16:creationId xmlns:a16="http://schemas.microsoft.com/office/drawing/2014/main" id="{F786BC12-7BA8-423B-9116-728B794A395B}"/>
              </a:ext>
            </a:extLst>
          </p:cNvPr>
          <p:cNvSpPr txBox="1">
            <a:spLocks/>
          </p:cNvSpPr>
          <p:nvPr/>
        </p:nvSpPr>
        <p:spPr>
          <a:xfrm>
            <a:off x="0" y="470762"/>
            <a:ext cx="12192000" cy="4047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300" b="1" dirty="0">
                <a:latin typeface="Gill Sans MT" panose="020B0502020104020203" pitchFamily="34" charset="0"/>
              </a:rPr>
              <a:t>Fieldwork Year 10 HT6</a:t>
            </a:r>
          </a:p>
          <a:p>
            <a:r>
              <a:rPr lang="en-GB" sz="2400" dirty="0"/>
              <a:t>’ </a:t>
            </a:r>
            <a:endParaRPr lang="en-US" sz="2300" b="1" dirty="0">
              <a:latin typeface="Gill Sans MT" panose="020B0502020104020203" pitchFamily="34" charset="0"/>
            </a:endParaRPr>
          </a:p>
        </p:txBody>
      </p:sp>
      <p:sp>
        <p:nvSpPr>
          <p:cNvPr id="14" name="TextBox 13">
            <a:extLst>
              <a:ext uri="{FF2B5EF4-FFF2-40B4-BE49-F238E27FC236}">
                <a16:creationId xmlns:a16="http://schemas.microsoft.com/office/drawing/2014/main" id="{8F338717-7B3D-48A6-93F8-6CB87E600231}"/>
              </a:ext>
            </a:extLst>
          </p:cNvPr>
          <p:cNvSpPr txBox="1"/>
          <p:nvPr/>
        </p:nvSpPr>
        <p:spPr>
          <a:xfrm>
            <a:off x="53106" y="493791"/>
            <a:ext cx="11961093" cy="369332"/>
          </a:xfrm>
          <a:prstGeom prst="rect">
            <a:avLst/>
          </a:prstGeom>
          <a:noFill/>
        </p:spPr>
        <p:txBody>
          <a:bodyPr wrap="square">
            <a:spAutoFit/>
          </a:bodyPr>
          <a:lstStyle/>
          <a:p>
            <a:pPr algn="ctr"/>
            <a:r>
              <a:rPr lang="en-GB" sz="1800" b="1" dirty="0"/>
              <a:t>Human Enquiry Question: </a:t>
            </a:r>
            <a:r>
              <a:rPr lang="en-GB" sz="1800" dirty="0"/>
              <a:t>Environmental quality in Llandudno changes as you move away from the north shore</a:t>
            </a:r>
            <a:endParaRPr lang="en-GB" dirty="0"/>
          </a:p>
        </p:txBody>
      </p:sp>
      <p:sp>
        <p:nvSpPr>
          <p:cNvPr id="4" name="Rectangle 3">
            <a:extLst>
              <a:ext uri="{FF2B5EF4-FFF2-40B4-BE49-F238E27FC236}">
                <a16:creationId xmlns:a16="http://schemas.microsoft.com/office/drawing/2014/main" id="{D8D9CAF8-5F7F-451D-83CB-19229354598F}"/>
              </a:ext>
            </a:extLst>
          </p:cNvPr>
          <p:cNvSpPr/>
          <p:nvPr/>
        </p:nvSpPr>
        <p:spPr>
          <a:xfrm>
            <a:off x="201898" y="863123"/>
            <a:ext cx="5693575" cy="231076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50" name="Picture 6">
            <a:extLst>
              <a:ext uri="{FF2B5EF4-FFF2-40B4-BE49-F238E27FC236}">
                <a16:creationId xmlns:a16="http://schemas.microsoft.com/office/drawing/2014/main" id="{A457C9AC-8C43-48AE-A984-BD1DA9A214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6991" y="3392222"/>
            <a:ext cx="2551785" cy="1561748"/>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24ABFE38-57AB-4DA3-993D-F34AFA81DE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6991" y="5172303"/>
            <a:ext cx="2514600" cy="149828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468E327B-FC73-4937-8FA2-07382882CFFF}"/>
              </a:ext>
            </a:extLst>
          </p:cNvPr>
          <p:cNvSpPr/>
          <p:nvPr/>
        </p:nvSpPr>
        <p:spPr>
          <a:xfrm>
            <a:off x="201898" y="3363068"/>
            <a:ext cx="5716878" cy="33197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425C31C0-F6F3-4AF4-BF0A-DCB682DF9073}"/>
              </a:ext>
            </a:extLst>
          </p:cNvPr>
          <p:cNvSpPr txBox="1"/>
          <p:nvPr/>
        </p:nvSpPr>
        <p:spPr>
          <a:xfrm>
            <a:off x="6044265" y="2515217"/>
            <a:ext cx="6035977"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solidFill>
                  <a:schemeClr val="tx1"/>
                </a:solidFill>
              </a:rPr>
              <a:t>Evaluation</a:t>
            </a:r>
          </a:p>
          <a:p>
            <a:pPr marL="171450" indent="-171450">
              <a:buFont typeface="Arial" panose="020B0604020202020204" pitchFamily="34" charset="0"/>
              <a:buChar char="•"/>
            </a:pPr>
            <a:r>
              <a:rPr lang="en-GB" sz="1200" b="1" dirty="0">
                <a:solidFill>
                  <a:schemeClr val="tx1"/>
                </a:solidFill>
              </a:rPr>
              <a:t>Reliability of the data</a:t>
            </a:r>
            <a:r>
              <a:rPr lang="en-GB" sz="1200" dirty="0">
                <a:solidFill>
                  <a:schemeClr val="tx1"/>
                </a:solidFill>
              </a:rPr>
              <a:t>: Was enough data collected? Were measurements repeated? Were there enough sampling sites? </a:t>
            </a:r>
          </a:p>
          <a:p>
            <a:pPr marL="171450" indent="-171450">
              <a:buFont typeface="Arial" panose="020B0604020202020204" pitchFamily="34" charset="0"/>
              <a:buChar char="•"/>
            </a:pPr>
            <a:r>
              <a:rPr lang="en-GB" sz="1200" b="1" dirty="0">
                <a:solidFill>
                  <a:schemeClr val="tx1"/>
                </a:solidFill>
              </a:rPr>
              <a:t>Accuracy of the methods</a:t>
            </a:r>
            <a:r>
              <a:rPr lang="en-GB" sz="1200" dirty="0">
                <a:solidFill>
                  <a:schemeClr val="tx1"/>
                </a:solidFill>
              </a:rPr>
              <a:t>: Could equipment or human error have affected the results? Were the same methods used consistently at every site?</a:t>
            </a:r>
          </a:p>
          <a:p>
            <a:pPr marL="171450" indent="-171450">
              <a:buFont typeface="Arial" panose="020B0604020202020204" pitchFamily="34" charset="0"/>
              <a:buChar char="•"/>
            </a:pPr>
            <a:r>
              <a:rPr lang="en-GB" sz="1200" b="1" dirty="0">
                <a:solidFill>
                  <a:schemeClr val="tx1"/>
                </a:solidFill>
              </a:rPr>
              <a:t>Sampling</a:t>
            </a:r>
            <a:r>
              <a:rPr lang="en-GB" sz="1200" dirty="0">
                <a:solidFill>
                  <a:schemeClr val="tx1"/>
                </a:solidFill>
              </a:rPr>
              <a:t>: Was the sampling method appropriate (e.g. systematic or random)?Was the sample size large enough to represent the whole area?</a:t>
            </a:r>
          </a:p>
          <a:p>
            <a:pPr marL="171450" indent="-171450">
              <a:buFont typeface="Arial" panose="020B0604020202020204" pitchFamily="34" charset="0"/>
              <a:buChar char="•"/>
            </a:pPr>
            <a:r>
              <a:rPr lang="en-GB" sz="1200" b="1" dirty="0">
                <a:solidFill>
                  <a:schemeClr val="tx1"/>
                </a:solidFill>
              </a:rPr>
              <a:t>Limitations</a:t>
            </a:r>
            <a:r>
              <a:rPr lang="en-GB" sz="1200" dirty="0">
                <a:solidFill>
                  <a:schemeClr val="tx1"/>
                </a:solidFill>
              </a:rPr>
              <a:t>: Weather conditions (e.g. rain, wind, river level).Time of day or season. Access restrictions or safety concerns. Human error when recording measurements.</a:t>
            </a:r>
          </a:p>
          <a:p>
            <a:pPr marL="171450" indent="-171450">
              <a:buFont typeface="Arial" panose="020B0604020202020204" pitchFamily="34" charset="0"/>
              <a:buChar char="•"/>
            </a:pPr>
            <a:r>
              <a:rPr lang="en-GB" sz="1200" b="1" dirty="0">
                <a:solidFill>
                  <a:schemeClr val="tx1"/>
                </a:solidFill>
              </a:rPr>
              <a:t>Improvements</a:t>
            </a:r>
            <a:r>
              <a:rPr lang="en-GB" sz="1200" dirty="0">
                <a:solidFill>
                  <a:schemeClr val="tx1"/>
                </a:solidFill>
              </a:rPr>
              <a:t>: Collect more data from more sites. Repeat the investigation at different times of the year. Use more accurate equipment (e.g. digital measuring devices or GPS).Repeat measurements and calculate an average.</a:t>
            </a:r>
          </a:p>
        </p:txBody>
      </p:sp>
    </p:spTree>
    <p:extLst>
      <p:ext uri="{BB962C8B-B14F-4D97-AF65-F5344CB8AC3E}">
        <p14:creationId xmlns:p14="http://schemas.microsoft.com/office/powerpoint/2010/main" val="1478772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B355F-01C1-4416-9B8F-55DA4573E086}"/>
              </a:ext>
            </a:extLst>
          </p:cNvPr>
          <p:cNvSpPr txBox="1">
            <a:spLocks/>
          </p:cNvSpPr>
          <p:nvPr/>
        </p:nvSpPr>
        <p:spPr>
          <a:xfrm>
            <a:off x="0" y="56147"/>
            <a:ext cx="12192000" cy="4047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300" b="1" dirty="0">
                <a:latin typeface="Gill Sans MT" panose="020B0502020104020203" pitchFamily="34" charset="0"/>
              </a:rPr>
              <a:t>Ecosystems Year 10 HT1</a:t>
            </a:r>
          </a:p>
        </p:txBody>
      </p:sp>
      <p:sp>
        <p:nvSpPr>
          <p:cNvPr id="4" name="TextBox 3">
            <a:extLst>
              <a:ext uri="{FF2B5EF4-FFF2-40B4-BE49-F238E27FC236}">
                <a16:creationId xmlns:a16="http://schemas.microsoft.com/office/drawing/2014/main" id="{7E34135D-3FC3-4670-AE8E-3C89D7E29B93}"/>
              </a:ext>
            </a:extLst>
          </p:cNvPr>
          <p:cNvSpPr txBox="1"/>
          <p:nvPr/>
        </p:nvSpPr>
        <p:spPr>
          <a:xfrm>
            <a:off x="344516" y="591343"/>
            <a:ext cx="3456680" cy="6001643"/>
          </a:xfrm>
          <a:prstGeom prst="rect">
            <a:avLst/>
          </a:prstGeom>
          <a:noFill/>
        </p:spPr>
        <p:txBody>
          <a:bodyPr wrap="square">
            <a:spAutoFit/>
          </a:bodyPr>
          <a:lstStyle/>
          <a:p>
            <a:r>
              <a:rPr lang="en-GB" sz="1200" b="1" dirty="0"/>
              <a:t>What is an Ecosystem?</a:t>
            </a:r>
          </a:p>
          <a:p>
            <a:r>
              <a:rPr lang="en-GB" sz="1200" dirty="0"/>
              <a:t>An ecosystem is a community of </a:t>
            </a:r>
            <a:r>
              <a:rPr lang="en-GB" sz="1200" b="1" dirty="0"/>
              <a:t>living</a:t>
            </a:r>
            <a:r>
              <a:rPr lang="en-GB" sz="1200" dirty="0"/>
              <a:t> animals, plants, fish (biotic) and </a:t>
            </a:r>
            <a:r>
              <a:rPr lang="en-GB" sz="1200" b="1" dirty="0"/>
              <a:t>non-living</a:t>
            </a:r>
            <a:r>
              <a:rPr lang="en-GB" sz="1200" dirty="0"/>
              <a:t> temperature, light, soil, water pH (abiotic) components that interact with one another. Ecosystems exist at a range of scales, from a small pond to the entire tropical rainforest.</a:t>
            </a:r>
          </a:p>
          <a:p>
            <a:endParaRPr lang="en-GB" sz="1200" dirty="0"/>
          </a:p>
          <a:p>
            <a:r>
              <a:rPr lang="en-GB" sz="1200" b="1" dirty="0"/>
              <a:t>How Ecosystems Work?</a:t>
            </a:r>
          </a:p>
          <a:p>
            <a:r>
              <a:rPr lang="en-GB" sz="1200" dirty="0"/>
              <a:t>Energy enters ecosystems through </a:t>
            </a:r>
            <a:r>
              <a:rPr lang="en-GB" sz="1200" b="1" dirty="0"/>
              <a:t>producers</a:t>
            </a:r>
            <a:r>
              <a:rPr lang="en-GB" sz="1200" dirty="0"/>
              <a:t> (plants), which use photosynthesis to make food. </a:t>
            </a:r>
            <a:r>
              <a:rPr lang="en-GB" sz="1200" b="1" dirty="0"/>
              <a:t>Consumers</a:t>
            </a:r>
            <a:r>
              <a:rPr lang="en-GB" sz="1200" dirty="0"/>
              <a:t> obtain energy by eating plants or animals, while </a:t>
            </a:r>
            <a:r>
              <a:rPr lang="en-GB" sz="1200" b="1" dirty="0"/>
              <a:t>decomposers</a:t>
            </a:r>
            <a:r>
              <a:rPr lang="en-GB" sz="1200" dirty="0"/>
              <a:t> (bacteria and fungi) break down dead material, returning nutrients to the soil through nutrient cycling. These interactions can be shown in </a:t>
            </a:r>
            <a:r>
              <a:rPr lang="en-GB" sz="1200" b="1" dirty="0"/>
              <a:t>food chains </a:t>
            </a:r>
            <a:r>
              <a:rPr lang="en-GB" sz="1200" dirty="0"/>
              <a:t>and more complex </a:t>
            </a:r>
            <a:r>
              <a:rPr lang="en-GB" sz="1200" b="1" dirty="0"/>
              <a:t>food webs</a:t>
            </a:r>
            <a:r>
              <a:rPr lang="en-GB" sz="1200" dirty="0"/>
              <a:t>.</a:t>
            </a:r>
          </a:p>
          <a:p>
            <a:endParaRPr lang="en-GB" sz="1200" dirty="0"/>
          </a:p>
          <a:p>
            <a:r>
              <a:rPr lang="en-GB" sz="1200" b="1" dirty="0"/>
              <a:t>UK Ecosystem Example</a:t>
            </a:r>
          </a:p>
          <a:p>
            <a:r>
              <a:rPr lang="en-GB" sz="1200" dirty="0"/>
              <a:t>A </a:t>
            </a:r>
            <a:r>
              <a:rPr lang="en-GB" sz="1200" b="1" dirty="0"/>
              <a:t>deciduous</a:t>
            </a:r>
            <a:r>
              <a:rPr lang="en-GB" sz="1200" dirty="0"/>
              <a:t> </a:t>
            </a:r>
            <a:r>
              <a:rPr lang="en-GB" sz="1200" b="1" dirty="0"/>
              <a:t>woodland</a:t>
            </a:r>
            <a:r>
              <a:rPr lang="en-GB" sz="1200" dirty="0"/>
              <a:t> is a small-scale UK ecosystem. Oak trees are producers; insects, deer and squirrels are primary consumers; foxes and owls are secondary consumers; fungi and earthworms are decomposers.  All organisms depend on one another to survive.</a:t>
            </a:r>
          </a:p>
          <a:p>
            <a:endParaRPr lang="en-GB" sz="1200" dirty="0"/>
          </a:p>
          <a:p>
            <a:r>
              <a:rPr lang="en-GB" sz="1200" b="1" dirty="0"/>
              <a:t>The balance of an ecosystem</a:t>
            </a:r>
          </a:p>
          <a:p>
            <a:r>
              <a:rPr lang="en-GB" sz="1200" dirty="0"/>
              <a:t>Healthy ecosystems are balanced because all components are </a:t>
            </a:r>
            <a:r>
              <a:rPr lang="en-GB" sz="1200" b="1" dirty="0"/>
              <a:t>interconnected</a:t>
            </a:r>
            <a:r>
              <a:rPr lang="en-GB" sz="1200" dirty="0"/>
              <a:t>. A change to one part of the ecosystem, such as </a:t>
            </a:r>
            <a:r>
              <a:rPr lang="en-GB" sz="1200" b="1" dirty="0"/>
              <a:t>habitat loss</a:t>
            </a:r>
            <a:r>
              <a:rPr lang="en-GB" sz="1200" dirty="0"/>
              <a:t>, </a:t>
            </a:r>
            <a:r>
              <a:rPr lang="en-GB" sz="1200" b="1" dirty="0"/>
              <a:t>pollution</a:t>
            </a:r>
            <a:r>
              <a:rPr lang="en-GB" sz="1200" dirty="0"/>
              <a:t> or the </a:t>
            </a:r>
            <a:r>
              <a:rPr lang="en-GB" sz="1200" b="1" dirty="0"/>
              <a:t>removal of a species</a:t>
            </a:r>
            <a:r>
              <a:rPr lang="en-GB" sz="1200" dirty="0"/>
              <a:t>, can affect food chains, </a:t>
            </a:r>
            <a:r>
              <a:rPr lang="en-GB" sz="1200" b="1" dirty="0"/>
              <a:t>nutrient cycling </a:t>
            </a:r>
            <a:r>
              <a:rPr lang="en-GB" sz="1200" dirty="0"/>
              <a:t>and biodiversity.</a:t>
            </a:r>
          </a:p>
        </p:txBody>
      </p:sp>
      <p:sp>
        <p:nvSpPr>
          <p:cNvPr id="6" name="TextBox 5">
            <a:extLst>
              <a:ext uri="{FF2B5EF4-FFF2-40B4-BE49-F238E27FC236}">
                <a16:creationId xmlns:a16="http://schemas.microsoft.com/office/drawing/2014/main" id="{BC8BC670-93AE-45D6-8FDD-1AB13CE962AD}"/>
              </a:ext>
            </a:extLst>
          </p:cNvPr>
          <p:cNvSpPr txBox="1"/>
          <p:nvPr/>
        </p:nvSpPr>
        <p:spPr>
          <a:xfrm>
            <a:off x="7171764" y="4759334"/>
            <a:ext cx="4810685" cy="1754326"/>
          </a:xfrm>
          <a:prstGeom prst="rect">
            <a:avLst/>
          </a:prstGeom>
          <a:noFill/>
        </p:spPr>
        <p:txBody>
          <a:bodyPr wrap="square">
            <a:spAutoFit/>
          </a:bodyPr>
          <a:lstStyle/>
          <a:p>
            <a:r>
              <a:rPr lang="en-GB" sz="1200" dirty="0"/>
              <a:t>Large-scale ecosystems are called </a:t>
            </a:r>
            <a:r>
              <a:rPr lang="en-GB" sz="1200" b="1" dirty="0"/>
              <a:t>biomes</a:t>
            </a:r>
            <a:r>
              <a:rPr lang="en-GB" sz="1200" dirty="0"/>
              <a:t>. Their distribution is mainly determined by climate (temperature and rainfall).</a:t>
            </a:r>
          </a:p>
          <a:p>
            <a:pPr marL="171450" indent="-171450">
              <a:buFont typeface="Arial" panose="020B0604020202020204" pitchFamily="34" charset="0"/>
              <a:buChar char="•"/>
            </a:pPr>
            <a:r>
              <a:rPr lang="en-GB" sz="1200" dirty="0"/>
              <a:t>Tropical Rainforest – Hot and wet all year; very high biodiversity.</a:t>
            </a:r>
          </a:p>
          <a:p>
            <a:pPr marL="171450" indent="-171450">
              <a:buFont typeface="Arial" panose="020B0604020202020204" pitchFamily="34" charset="0"/>
              <a:buChar char="•"/>
            </a:pPr>
            <a:r>
              <a:rPr lang="en-GB" sz="1200" dirty="0"/>
              <a:t>Hot Desert – Very hot and dry; sparse vegetation.</a:t>
            </a:r>
          </a:p>
          <a:p>
            <a:pPr marL="171450" indent="-171450">
              <a:buFont typeface="Arial" panose="020B0604020202020204" pitchFamily="34" charset="0"/>
              <a:buChar char="•"/>
            </a:pPr>
            <a:r>
              <a:rPr lang="en-GB" sz="1200" dirty="0"/>
              <a:t>Temperate Deciduous Forest – Warm summers, cool winters; trees lose leaves.</a:t>
            </a:r>
          </a:p>
          <a:p>
            <a:pPr marL="171450" indent="-171450">
              <a:buFont typeface="Arial" panose="020B0604020202020204" pitchFamily="34" charset="0"/>
              <a:buChar char="•"/>
            </a:pPr>
            <a:r>
              <a:rPr lang="en-GB" sz="1200" dirty="0"/>
              <a:t>Coniferous Forest (Taiga) – Long, cold winters; evergreen trees.</a:t>
            </a:r>
          </a:p>
          <a:p>
            <a:pPr marL="171450" indent="-171450">
              <a:buFont typeface="Arial" panose="020B0604020202020204" pitchFamily="34" charset="0"/>
              <a:buChar char="•"/>
            </a:pPr>
            <a:r>
              <a:rPr lang="en-GB" sz="1200" dirty="0"/>
              <a:t>Tundra – Very cold with permafrost; few plants grow.</a:t>
            </a:r>
          </a:p>
          <a:p>
            <a:pPr marL="171450" indent="-171450">
              <a:buFont typeface="Arial" panose="020B0604020202020204" pitchFamily="34" charset="0"/>
              <a:buChar char="•"/>
            </a:pPr>
            <a:r>
              <a:rPr lang="en-GB" sz="1200" dirty="0"/>
              <a:t>Grassland – Moderate rainfall; dominated by grasses.</a:t>
            </a:r>
          </a:p>
        </p:txBody>
      </p:sp>
      <p:pic>
        <p:nvPicPr>
          <p:cNvPr id="1026" name="Picture 2">
            <a:extLst>
              <a:ext uri="{FF2B5EF4-FFF2-40B4-BE49-F238E27FC236}">
                <a16:creationId xmlns:a16="http://schemas.microsoft.com/office/drawing/2014/main" id="{95DDF85B-A86B-45D5-8E7A-EE056E73B7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1764" y="844727"/>
            <a:ext cx="4810685" cy="386878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92866CD-3A7F-49A6-9D37-748ECF78A8AC}"/>
              </a:ext>
            </a:extLst>
          </p:cNvPr>
          <p:cNvSpPr txBox="1"/>
          <p:nvPr/>
        </p:nvSpPr>
        <p:spPr>
          <a:xfrm>
            <a:off x="7171764" y="487743"/>
            <a:ext cx="4810685" cy="286544"/>
          </a:xfrm>
          <a:prstGeom prst="rect">
            <a:avLst/>
          </a:prstGeom>
          <a:noFill/>
        </p:spPr>
        <p:txBody>
          <a:bodyPr wrap="square">
            <a:spAutoFit/>
          </a:bodyPr>
          <a:lstStyle/>
          <a:p>
            <a:r>
              <a:rPr lang="en-GB" sz="1200" b="1" dirty="0"/>
              <a:t>Global Biomes</a:t>
            </a:r>
          </a:p>
        </p:txBody>
      </p:sp>
      <p:pic>
        <p:nvPicPr>
          <p:cNvPr id="1028" name="Picture 4">
            <a:extLst>
              <a:ext uri="{FF2B5EF4-FFF2-40B4-BE49-F238E27FC236}">
                <a16:creationId xmlns:a16="http://schemas.microsoft.com/office/drawing/2014/main" id="{AB184D99-6243-476C-9590-902B3038B1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3735" y="2597260"/>
            <a:ext cx="2577069" cy="21308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88AC427-E642-4AA4-9F6A-73871350AB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3254" y="696683"/>
            <a:ext cx="2815158" cy="17287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BBA7863-8601-4F2C-B4CD-642F2DF771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3254" y="4865490"/>
            <a:ext cx="3060247" cy="183479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D197DD03-9B98-4C9E-B8C3-E22CE2067D1B}"/>
              </a:ext>
            </a:extLst>
          </p:cNvPr>
          <p:cNvSpPr/>
          <p:nvPr/>
        </p:nvSpPr>
        <p:spPr>
          <a:xfrm>
            <a:off x="7102384" y="487742"/>
            <a:ext cx="4948101" cy="62105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5E69109-879A-46AF-89A9-DE4BB4CDF159}"/>
              </a:ext>
            </a:extLst>
          </p:cNvPr>
          <p:cNvSpPr/>
          <p:nvPr/>
        </p:nvSpPr>
        <p:spPr>
          <a:xfrm>
            <a:off x="224116" y="487742"/>
            <a:ext cx="6736753" cy="62105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76784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3623D63-F093-49E9-9056-6D2B8BB43D25}"/>
              </a:ext>
            </a:extLst>
          </p:cNvPr>
          <p:cNvSpPr txBox="1">
            <a:spLocks/>
          </p:cNvSpPr>
          <p:nvPr/>
        </p:nvSpPr>
        <p:spPr>
          <a:xfrm>
            <a:off x="0" y="12603"/>
            <a:ext cx="12192000" cy="4047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300" b="1" dirty="0">
                <a:latin typeface="Gill Sans MT" panose="020B0502020104020203" pitchFamily="34" charset="0"/>
              </a:rPr>
              <a:t>Tropical Rainforests Year 10 HT1</a:t>
            </a:r>
          </a:p>
        </p:txBody>
      </p:sp>
      <p:sp>
        <p:nvSpPr>
          <p:cNvPr id="14" name="TextBox 13">
            <a:extLst>
              <a:ext uri="{FF2B5EF4-FFF2-40B4-BE49-F238E27FC236}">
                <a16:creationId xmlns:a16="http://schemas.microsoft.com/office/drawing/2014/main" id="{9E6B5A39-700D-4D8B-963E-A535B272FFF9}"/>
              </a:ext>
            </a:extLst>
          </p:cNvPr>
          <p:cNvSpPr txBox="1"/>
          <p:nvPr/>
        </p:nvSpPr>
        <p:spPr>
          <a:xfrm>
            <a:off x="285750" y="575786"/>
            <a:ext cx="3960388" cy="1200329"/>
          </a:xfrm>
          <a:prstGeom prst="rect">
            <a:avLst/>
          </a:prstGeom>
          <a:noFill/>
        </p:spPr>
        <p:txBody>
          <a:bodyPr wrap="square">
            <a:spAutoFit/>
          </a:bodyPr>
          <a:lstStyle/>
          <a:p>
            <a:r>
              <a:rPr lang="en-GB" sz="1200" b="1" dirty="0"/>
              <a:t>What is a Tropical Rainforest?</a:t>
            </a:r>
          </a:p>
          <a:p>
            <a:r>
              <a:rPr lang="en-GB" sz="1200" dirty="0"/>
              <a:t>Tropical rainforests are found between the Tropics of Cancer and Capricorn, close to the Equator. They have a hot, wet climate all year, with temperatures of </a:t>
            </a:r>
            <a:r>
              <a:rPr lang="en-GB" sz="1200" b="1" dirty="0"/>
              <a:t>26–28°C </a:t>
            </a:r>
            <a:r>
              <a:rPr lang="en-GB" sz="1200" dirty="0"/>
              <a:t>and </a:t>
            </a:r>
            <a:r>
              <a:rPr lang="en-GB" sz="1200" b="1" dirty="0"/>
              <a:t>over 2,000 mm </a:t>
            </a:r>
            <a:r>
              <a:rPr lang="en-GB" sz="1200" dirty="0"/>
              <a:t>of rainfall annually. They are the most biodiverse ecosystems on Earth.</a:t>
            </a:r>
          </a:p>
        </p:txBody>
      </p:sp>
      <p:sp>
        <p:nvSpPr>
          <p:cNvPr id="15" name="TextBox 14">
            <a:extLst>
              <a:ext uri="{FF2B5EF4-FFF2-40B4-BE49-F238E27FC236}">
                <a16:creationId xmlns:a16="http://schemas.microsoft.com/office/drawing/2014/main" id="{FA7E1415-360B-44FE-B770-3CC76632E33E}"/>
              </a:ext>
            </a:extLst>
          </p:cNvPr>
          <p:cNvSpPr txBox="1"/>
          <p:nvPr/>
        </p:nvSpPr>
        <p:spPr>
          <a:xfrm>
            <a:off x="285750" y="1836389"/>
            <a:ext cx="6096000" cy="3046988"/>
          </a:xfrm>
          <a:prstGeom prst="rect">
            <a:avLst/>
          </a:prstGeom>
          <a:noFill/>
        </p:spPr>
        <p:txBody>
          <a:bodyPr wrap="square">
            <a:spAutoFit/>
          </a:bodyPr>
          <a:lstStyle/>
          <a:p>
            <a:r>
              <a:rPr lang="en-GB" sz="1200" b="1" dirty="0"/>
              <a:t>Characteristics of a Tropical Rainforest</a:t>
            </a:r>
          </a:p>
          <a:p>
            <a:r>
              <a:rPr lang="en-GB" sz="1200" dirty="0"/>
              <a:t>The components of a rainforest ecosystem are interdependent.</a:t>
            </a:r>
          </a:p>
          <a:p>
            <a:r>
              <a:rPr lang="en-GB" sz="1200" b="1" dirty="0"/>
              <a:t>Climate</a:t>
            </a:r>
            <a:r>
              <a:rPr lang="en-GB" sz="1200" dirty="0"/>
              <a:t>: Hot, wet and humid throughout the year, providing ideal growing conditions.</a:t>
            </a:r>
          </a:p>
          <a:p>
            <a:r>
              <a:rPr lang="en-GB" sz="1200" b="1" dirty="0"/>
              <a:t>Water</a:t>
            </a:r>
            <a:r>
              <a:rPr lang="en-GB" sz="1200" dirty="0"/>
              <a:t>: High rainfall and humidity support rapid plant growth. Trees intercept rainfall, slowing surface runoff.</a:t>
            </a:r>
          </a:p>
          <a:p>
            <a:r>
              <a:rPr lang="en-GB" sz="1200" b="1" dirty="0"/>
              <a:t>Soils</a:t>
            </a:r>
            <a:r>
              <a:rPr lang="en-GB" sz="1200" dirty="0"/>
              <a:t>: Soils are thin, acidic and infertile because heavy rainfall causes leaching. Most nutrients are stored in the living vegetation.</a:t>
            </a:r>
          </a:p>
          <a:p>
            <a:r>
              <a:rPr lang="en-GB" sz="1200" b="1" dirty="0"/>
              <a:t>Plants</a:t>
            </a:r>
            <a:r>
              <a:rPr lang="en-GB" sz="1200" dirty="0"/>
              <a:t>: Dense vegetation forms four layers: emergent, canopy, understorey and forest floor.</a:t>
            </a:r>
          </a:p>
          <a:p>
            <a:r>
              <a:rPr lang="en-GB" sz="1200" b="1" dirty="0"/>
              <a:t>Animals</a:t>
            </a:r>
            <a:r>
              <a:rPr lang="en-GB" sz="1200" dirty="0"/>
              <a:t>: The warm climate and abundant food support extremely high biodiversity.</a:t>
            </a:r>
          </a:p>
          <a:p>
            <a:r>
              <a:rPr lang="en-GB" sz="1200" b="1" dirty="0"/>
              <a:t>People</a:t>
            </a:r>
            <a:r>
              <a:rPr lang="en-GB" sz="1200" dirty="0"/>
              <a:t>: Indigenous communities depend on the rainforest for food, medicine, shelter and income.</a:t>
            </a:r>
          </a:p>
          <a:p>
            <a:endParaRPr lang="en-GB" sz="1200" dirty="0"/>
          </a:p>
          <a:p>
            <a:r>
              <a:rPr lang="en-GB" sz="1200" b="1" dirty="0"/>
              <a:t>Biodiversity</a:t>
            </a:r>
          </a:p>
          <a:p>
            <a:r>
              <a:rPr lang="en-GB" sz="1200" dirty="0"/>
              <a:t>Tropical rainforests contain </a:t>
            </a:r>
            <a:r>
              <a:rPr lang="en-GB" sz="1200" b="1" dirty="0"/>
              <a:t>over 50% of the world's plant and animal species</a:t>
            </a:r>
            <a:r>
              <a:rPr lang="en-GB" sz="1200" dirty="0"/>
              <a:t>, despite covering only </a:t>
            </a:r>
            <a:r>
              <a:rPr lang="en-GB" sz="1200" b="1" dirty="0"/>
              <a:t>around 6% of Earth's land surface</a:t>
            </a:r>
            <a:r>
              <a:rPr lang="en-GB" sz="1200" dirty="0"/>
              <a:t>. High biodiversity provides habitats, medicines and genetic resources but is threatened by deforestation.</a:t>
            </a:r>
          </a:p>
        </p:txBody>
      </p:sp>
      <p:sp>
        <p:nvSpPr>
          <p:cNvPr id="26" name="TextBox 25">
            <a:extLst>
              <a:ext uri="{FF2B5EF4-FFF2-40B4-BE49-F238E27FC236}">
                <a16:creationId xmlns:a16="http://schemas.microsoft.com/office/drawing/2014/main" id="{2A190BEB-03EA-4288-A62A-7C9C47A8B64A}"/>
              </a:ext>
            </a:extLst>
          </p:cNvPr>
          <p:cNvSpPr txBox="1"/>
          <p:nvPr/>
        </p:nvSpPr>
        <p:spPr>
          <a:xfrm>
            <a:off x="6496049" y="567857"/>
            <a:ext cx="2657747" cy="6186309"/>
          </a:xfrm>
          <a:prstGeom prst="rect">
            <a:avLst/>
          </a:prstGeom>
          <a:noFill/>
        </p:spPr>
        <p:txBody>
          <a:bodyPr wrap="square">
            <a:spAutoFit/>
          </a:bodyPr>
          <a:lstStyle/>
          <a:p>
            <a:r>
              <a:rPr lang="en-GB" sz="1200" b="1" dirty="0"/>
              <a:t>Plant Adaptations</a:t>
            </a:r>
          </a:p>
          <a:p>
            <a:r>
              <a:rPr lang="en-GB" sz="1200" b="1" dirty="0"/>
              <a:t>Kapok Tree: </a:t>
            </a:r>
            <a:r>
              <a:rPr lang="en-GB" sz="1200" dirty="0"/>
              <a:t>Grows up to 60 m tall to reach sunlight. Buttress roots support the tree in shallow soils and absorb nutrients from the surface. Smooth bark helps rainwater run off quickly.</a:t>
            </a:r>
          </a:p>
          <a:p>
            <a:r>
              <a:rPr lang="en-GB" sz="1200" b="1" dirty="0"/>
              <a:t>Lianas</a:t>
            </a:r>
            <a:r>
              <a:rPr lang="en-GB" sz="1200" dirty="0"/>
              <a:t>: Woody vines climb trees to reach sunlight without growing a thick trunk.</a:t>
            </a:r>
          </a:p>
          <a:p>
            <a:r>
              <a:rPr lang="en-GB" sz="1200" b="1" dirty="0"/>
              <a:t>Drip-tip Leaves: </a:t>
            </a:r>
            <a:r>
              <a:rPr lang="en-GB" sz="1200" dirty="0"/>
              <a:t>Pointed leaves allow heavy rainfall to drain away quickly, preventing fungal growth.</a:t>
            </a:r>
          </a:p>
          <a:p>
            <a:r>
              <a:rPr lang="en-GB" sz="1200" b="1" dirty="0"/>
              <a:t>Epiphytes</a:t>
            </a:r>
            <a:r>
              <a:rPr lang="en-GB" sz="1200" dirty="0"/>
              <a:t>: Grow on tree branches to access sunlight. Absorb water and nutrients directly from rainfall.</a:t>
            </a:r>
          </a:p>
          <a:p>
            <a:endParaRPr lang="en-GB" sz="1200" dirty="0"/>
          </a:p>
          <a:p>
            <a:r>
              <a:rPr lang="en-GB" sz="1200" b="1" dirty="0"/>
              <a:t>Animal Adaptations</a:t>
            </a:r>
          </a:p>
          <a:p>
            <a:r>
              <a:rPr lang="en-GB" sz="1200" b="1" dirty="0"/>
              <a:t>Orangutan: </a:t>
            </a:r>
            <a:r>
              <a:rPr lang="en-GB" sz="1200" dirty="0"/>
              <a:t>Long arms (up to 2 m) help it swing through the canopy. Hook-like hands and feet grip branches. Spends most of its life in the trees to avoid predators.</a:t>
            </a:r>
          </a:p>
          <a:p>
            <a:r>
              <a:rPr lang="en-GB" sz="1200" b="1" dirty="0"/>
              <a:t>Malayan Tiger: </a:t>
            </a:r>
            <a:r>
              <a:rPr lang="en-GB" sz="1200" dirty="0"/>
              <a:t>Striped coat provides camouflage in the forest. Powerful legs and jaws help it hunt deer and wild boar.</a:t>
            </a:r>
          </a:p>
          <a:p>
            <a:r>
              <a:rPr lang="en-GB" sz="1200" b="1" dirty="0"/>
              <a:t>Flying Lizard (Draco): </a:t>
            </a:r>
            <a:r>
              <a:rPr lang="en-GB" sz="1200" dirty="0"/>
              <a:t>Skin flaps allow it to glide between trees. Avoids predators and searches for food without descending to the forest floor.</a:t>
            </a:r>
          </a:p>
          <a:p>
            <a:r>
              <a:rPr lang="en-GB" sz="1200" b="1" dirty="0"/>
              <a:t>Poison Dart Frog: </a:t>
            </a:r>
            <a:r>
              <a:rPr lang="en-GB" sz="1200" dirty="0"/>
              <a:t>Bright colours warn predators. Sticky toe pads allow it to climb smooth leaves and branches.</a:t>
            </a:r>
          </a:p>
        </p:txBody>
      </p:sp>
      <p:sp>
        <p:nvSpPr>
          <p:cNvPr id="28" name="TextBox 27">
            <a:extLst>
              <a:ext uri="{FF2B5EF4-FFF2-40B4-BE49-F238E27FC236}">
                <a16:creationId xmlns:a16="http://schemas.microsoft.com/office/drawing/2014/main" id="{87FDBF12-A176-447D-BAF0-2D909119BE25}"/>
              </a:ext>
            </a:extLst>
          </p:cNvPr>
          <p:cNvSpPr txBox="1"/>
          <p:nvPr/>
        </p:nvSpPr>
        <p:spPr>
          <a:xfrm>
            <a:off x="285750" y="4944932"/>
            <a:ext cx="3842113" cy="1754326"/>
          </a:xfrm>
          <a:prstGeom prst="rect">
            <a:avLst/>
          </a:prstGeom>
          <a:noFill/>
        </p:spPr>
        <p:txBody>
          <a:bodyPr wrap="square">
            <a:spAutoFit/>
          </a:bodyPr>
          <a:lstStyle/>
          <a:p>
            <a:r>
              <a:rPr lang="en-GB" sz="1200" b="1" dirty="0"/>
              <a:t>Why are Tropical Rainforests Valuable?</a:t>
            </a:r>
          </a:p>
          <a:p>
            <a:r>
              <a:rPr lang="en-GB" sz="1200" dirty="0"/>
              <a:t>Rainforests provide:</a:t>
            </a:r>
          </a:p>
          <a:p>
            <a:pPr marL="171450" indent="-171450">
              <a:buFont typeface="Arial" panose="020B0604020202020204" pitchFamily="34" charset="0"/>
              <a:buChar char="•"/>
            </a:pPr>
            <a:r>
              <a:rPr lang="en-GB" sz="1200" dirty="0"/>
              <a:t>Hardwood timber and food products.</a:t>
            </a:r>
          </a:p>
          <a:p>
            <a:pPr marL="171450" indent="-171450">
              <a:buFont typeface="Arial" panose="020B0604020202020204" pitchFamily="34" charset="0"/>
              <a:buChar char="•"/>
            </a:pPr>
            <a:r>
              <a:rPr lang="en-GB" sz="1200" dirty="0"/>
              <a:t>Medicines—around 25% of modern medicines contain ingredients originally found in rainforest plants.</a:t>
            </a:r>
          </a:p>
          <a:p>
            <a:pPr marL="171450" indent="-171450">
              <a:buFont typeface="Arial" panose="020B0604020202020204" pitchFamily="34" charset="0"/>
              <a:buChar char="•"/>
            </a:pPr>
            <a:r>
              <a:rPr lang="en-GB" sz="1200" dirty="0"/>
              <a:t>Habitats for millions of species.</a:t>
            </a:r>
          </a:p>
          <a:p>
            <a:pPr marL="171450" indent="-171450">
              <a:buFont typeface="Arial" panose="020B0604020202020204" pitchFamily="34" charset="0"/>
              <a:buChar char="•"/>
            </a:pPr>
            <a:r>
              <a:rPr lang="en-GB" sz="1200" dirty="0"/>
              <a:t>A major carbon store, helping reduce climate change.</a:t>
            </a:r>
          </a:p>
          <a:p>
            <a:pPr marL="171450" indent="-171450">
              <a:buFont typeface="Arial" panose="020B0604020202020204" pitchFamily="34" charset="0"/>
              <a:buChar char="•"/>
            </a:pPr>
            <a:r>
              <a:rPr lang="en-GB" sz="1200" dirty="0"/>
              <a:t>Water regulation and soil protection.</a:t>
            </a:r>
          </a:p>
          <a:p>
            <a:pPr marL="171450" indent="-171450">
              <a:buFont typeface="Arial" panose="020B0604020202020204" pitchFamily="34" charset="0"/>
              <a:buChar char="•"/>
            </a:pPr>
            <a:r>
              <a:rPr lang="en-GB" sz="1200" dirty="0"/>
              <a:t>Income through tourism and scientific research.</a:t>
            </a:r>
          </a:p>
        </p:txBody>
      </p:sp>
      <p:pic>
        <p:nvPicPr>
          <p:cNvPr id="29" name="Picture 28">
            <a:extLst>
              <a:ext uri="{FF2B5EF4-FFF2-40B4-BE49-F238E27FC236}">
                <a16:creationId xmlns:a16="http://schemas.microsoft.com/office/drawing/2014/main" id="{4465C529-A8CC-4F5E-970E-E379F7AB6E30}"/>
              </a:ext>
            </a:extLst>
          </p:cNvPr>
          <p:cNvPicPr>
            <a:picLocks noChangeAspect="1"/>
          </p:cNvPicPr>
          <p:nvPr/>
        </p:nvPicPr>
        <p:blipFill>
          <a:blip r:embed="rId2"/>
          <a:stretch>
            <a:fillRect/>
          </a:stretch>
        </p:blipFill>
        <p:spPr>
          <a:xfrm>
            <a:off x="4259949" y="541437"/>
            <a:ext cx="2012739" cy="1470243"/>
          </a:xfrm>
          <a:prstGeom prst="rect">
            <a:avLst/>
          </a:prstGeom>
        </p:spPr>
      </p:pic>
      <p:pic>
        <p:nvPicPr>
          <p:cNvPr id="30" name="Picture 29">
            <a:extLst>
              <a:ext uri="{FF2B5EF4-FFF2-40B4-BE49-F238E27FC236}">
                <a16:creationId xmlns:a16="http://schemas.microsoft.com/office/drawing/2014/main" id="{9F978BA3-3791-45DF-B195-BDCE1BF4DA20}"/>
              </a:ext>
            </a:extLst>
          </p:cNvPr>
          <p:cNvPicPr>
            <a:picLocks noChangeAspect="1"/>
          </p:cNvPicPr>
          <p:nvPr/>
        </p:nvPicPr>
        <p:blipFill rotWithShape="1">
          <a:blip r:embed="rId3"/>
          <a:srcRect b="8914"/>
          <a:stretch/>
        </p:blipFill>
        <p:spPr>
          <a:xfrm>
            <a:off x="4246138" y="5095400"/>
            <a:ext cx="1891789" cy="1576501"/>
          </a:xfrm>
          <a:prstGeom prst="rect">
            <a:avLst/>
          </a:prstGeom>
        </p:spPr>
      </p:pic>
      <p:pic>
        <p:nvPicPr>
          <p:cNvPr id="31" name="Picture 30">
            <a:extLst>
              <a:ext uri="{FF2B5EF4-FFF2-40B4-BE49-F238E27FC236}">
                <a16:creationId xmlns:a16="http://schemas.microsoft.com/office/drawing/2014/main" id="{F93EBB54-8819-4367-8DA2-F4A71C30411B}"/>
              </a:ext>
            </a:extLst>
          </p:cNvPr>
          <p:cNvPicPr>
            <a:picLocks noChangeAspect="1"/>
          </p:cNvPicPr>
          <p:nvPr/>
        </p:nvPicPr>
        <p:blipFill>
          <a:blip r:embed="rId4"/>
          <a:stretch>
            <a:fillRect/>
          </a:stretch>
        </p:blipFill>
        <p:spPr>
          <a:xfrm>
            <a:off x="9039497" y="1106993"/>
            <a:ext cx="3049955" cy="1721557"/>
          </a:xfrm>
          <a:prstGeom prst="rect">
            <a:avLst/>
          </a:prstGeom>
        </p:spPr>
      </p:pic>
      <p:pic>
        <p:nvPicPr>
          <p:cNvPr id="32" name="Picture 31">
            <a:extLst>
              <a:ext uri="{FF2B5EF4-FFF2-40B4-BE49-F238E27FC236}">
                <a16:creationId xmlns:a16="http://schemas.microsoft.com/office/drawing/2014/main" id="{8B0452C4-056B-4D94-BC60-5E7467E6CA05}"/>
              </a:ext>
            </a:extLst>
          </p:cNvPr>
          <p:cNvPicPr>
            <a:picLocks noChangeAspect="1"/>
          </p:cNvPicPr>
          <p:nvPr/>
        </p:nvPicPr>
        <p:blipFill rotWithShape="1">
          <a:blip r:embed="rId5"/>
          <a:srcRect l="1903" t="19163" r="5394" b="3260"/>
          <a:stretch/>
        </p:blipFill>
        <p:spPr>
          <a:xfrm>
            <a:off x="9039496" y="4368016"/>
            <a:ext cx="3049955" cy="1914198"/>
          </a:xfrm>
          <a:prstGeom prst="rect">
            <a:avLst/>
          </a:prstGeom>
        </p:spPr>
      </p:pic>
      <p:sp>
        <p:nvSpPr>
          <p:cNvPr id="34" name="Rectangle 33">
            <a:extLst>
              <a:ext uri="{FF2B5EF4-FFF2-40B4-BE49-F238E27FC236}">
                <a16:creationId xmlns:a16="http://schemas.microsoft.com/office/drawing/2014/main" id="{C3AACCD0-0308-490A-8808-6EA76341340F}"/>
              </a:ext>
            </a:extLst>
          </p:cNvPr>
          <p:cNvSpPr/>
          <p:nvPr/>
        </p:nvSpPr>
        <p:spPr>
          <a:xfrm>
            <a:off x="176491" y="487743"/>
            <a:ext cx="6157633" cy="44276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9BFB6E37-61DD-44A0-A367-5AE783C119CC}"/>
              </a:ext>
            </a:extLst>
          </p:cNvPr>
          <p:cNvSpPr/>
          <p:nvPr/>
        </p:nvSpPr>
        <p:spPr>
          <a:xfrm>
            <a:off x="176492" y="4985864"/>
            <a:ext cx="6157632" cy="17543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5E8F8C1A-FA34-4DFF-882E-AF25307DA093}"/>
              </a:ext>
            </a:extLst>
          </p:cNvPr>
          <p:cNvSpPr/>
          <p:nvPr/>
        </p:nvSpPr>
        <p:spPr>
          <a:xfrm>
            <a:off x="6443185" y="487742"/>
            <a:ext cx="5646266" cy="29412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48913246-23B6-49BF-A971-08A095B40B5D}"/>
              </a:ext>
            </a:extLst>
          </p:cNvPr>
          <p:cNvSpPr/>
          <p:nvPr/>
        </p:nvSpPr>
        <p:spPr>
          <a:xfrm>
            <a:off x="6443185" y="3515235"/>
            <a:ext cx="5646266" cy="32316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14027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3623D63-F093-49E9-9056-6D2B8BB43D25}"/>
              </a:ext>
            </a:extLst>
          </p:cNvPr>
          <p:cNvSpPr txBox="1">
            <a:spLocks/>
          </p:cNvSpPr>
          <p:nvPr/>
        </p:nvSpPr>
        <p:spPr>
          <a:xfrm>
            <a:off x="0" y="12603"/>
            <a:ext cx="12192000" cy="4047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300" b="1" dirty="0">
                <a:latin typeface="Gill Sans MT" panose="020B0502020104020203" pitchFamily="34" charset="0"/>
              </a:rPr>
              <a:t>Tropical Rainforests Year 10 HT1</a:t>
            </a:r>
          </a:p>
        </p:txBody>
      </p:sp>
      <p:grpSp>
        <p:nvGrpSpPr>
          <p:cNvPr id="5" name="Group 4">
            <a:extLst>
              <a:ext uri="{FF2B5EF4-FFF2-40B4-BE49-F238E27FC236}">
                <a16:creationId xmlns:a16="http://schemas.microsoft.com/office/drawing/2014/main" id="{08A2E576-DFE7-49C2-A460-9DF519A07635}"/>
              </a:ext>
            </a:extLst>
          </p:cNvPr>
          <p:cNvGrpSpPr/>
          <p:nvPr/>
        </p:nvGrpSpPr>
        <p:grpSpPr>
          <a:xfrm>
            <a:off x="188259" y="417304"/>
            <a:ext cx="12003741" cy="6316871"/>
            <a:chOff x="188259" y="417304"/>
            <a:chExt cx="12003741" cy="6316871"/>
          </a:xfrm>
        </p:grpSpPr>
        <p:sp>
          <p:nvSpPr>
            <p:cNvPr id="7" name="TextBox 6">
              <a:extLst>
                <a:ext uri="{FF2B5EF4-FFF2-40B4-BE49-F238E27FC236}">
                  <a16:creationId xmlns:a16="http://schemas.microsoft.com/office/drawing/2014/main" id="{ED0D0E38-DCE3-4528-89B3-7C02A55337C5}"/>
                </a:ext>
              </a:extLst>
            </p:cNvPr>
            <p:cNvSpPr txBox="1"/>
            <p:nvPr/>
          </p:nvSpPr>
          <p:spPr>
            <a:xfrm>
              <a:off x="238125" y="532269"/>
              <a:ext cx="3026184" cy="6186309"/>
            </a:xfrm>
            <a:prstGeom prst="rect">
              <a:avLst/>
            </a:prstGeom>
            <a:noFill/>
          </p:spPr>
          <p:txBody>
            <a:bodyPr wrap="square">
              <a:spAutoFit/>
            </a:bodyPr>
            <a:lstStyle/>
            <a:p>
              <a:r>
                <a:rPr lang="en-GB" sz="1200" b="1" dirty="0"/>
                <a:t>Case Study: Malaysia</a:t>
              </a:r>
            </a:p>
            <a:p>
              <a:r>
                <a:rPr lang="en-GB" sz="1200" dirty="0"/>
                <a:t>Malaysia (south east Asia) was once covered by tropical rainforest, but around one-third of its rainforest has been cleared since the 1950s.</a:t>
              </a:r>
            </a:p>
            <a:p>
              <a:r>
                <a:rPr lang="en-GB" sz="1200" b="1" dirty="0"/>
                <a:t>Causes of Deforestation</a:t>
              </a:r>
            </a:p>
            <a:p>
              <a:pPr marL="171450" indent="-171450">
                <a:buFont typeface="Arial" panose="020B0604020202020204" pitchFamily="34" charset="0"/>
                <a:buChar char="•"/>
              </a:pPr>
              <a:r>
                <a:rPr lang="en-GB" sz="1200" b="1" dirty="0"/>
                <a:t>Commercial Farming </a:t>
              </a:r>
              <a:r>
                <a:rPr lang="en-GB" sz="1200" dirty="0"/>
                <a:t>- Malaysia is one of the world's largest producers of palm oil. Large areas of rainforest have been cleared to create oil palm plantations for products such as food, cosmetics and biofuels.</a:t>
              </a:r>
            </a:p>
            <a:p>
              <a:pPr marL="171450" indent="-171450">
                <a:buFont typeface="Arial" panose="020B0604020202020204" pitchFamily="34" charset="0"/>
                <a:buChar char="•"/>
              </a:pPr>
              <a:r>
                <a:rPr lang="en-GB" sz="1200" b="1" dirty="0"/>
                <a:t>Logging</a:t>
              </a:r>
              <a:r>
                <a:rPr lang="en-GB" sz="1200" dirty="0"/>
                <a:t> - Malaysia exports valuable tropical hardwoods including meranti, teak and mahogany for furniture and construction.</a:t>
              </a:r>
            </a:p>
            <a:p>
              <a:pPr marL="171450" indent="-171450">
                <a:buFont typeface="Arial" panose="020B0604020202020204" pitchFamily="34" charset="0"/>
                <a:buChar char="•"/>
              </a:pPr>
              <a:r>
                <a:rPr lang="en-GB" sz="1200" b="1" dirty="0"/>
                <a:t>Road Building </a:t>
              </a:r>
              <a:r>
                <a:rPr lang="en-GB" sz="1200" dirty="0"/>
                <a:t>- Roads are built to provide access for logging, mining and farming. New roads also encourage settlement deeper into the rainforest.</a:t>
              </a:r>
            </a:p>
            <a:p>
              <a:pPr marL="171450" indent="-171450">
                <a:buFont typeface="Arial" panose="020B0604020202020204" pitchFamily="34" charset="0"/>
                <a:buChar char="•"/>
              </a:pPr>
              <a:r>
                <a:rPr lang="en-GB" sz="1200" b="1" dirty="0"/>
                <a:t>Mineral Extraction </a:t>
              </a:r>
              <a:r>
                <a:rPr lang="en-GB" sz="1200" dirty="0"/>
                <a:t>- Malaysia mines tin, bauxite, copper and gold. Open-cast mining removes vegetation and damages habitats.</a:t>
              </a:r>
            </a:p>
            <a:p>
              <a:pPr marL="171450" indent="-171450">
                <a:buFont typeface="Arial" panose="020B0604020202020204" pitchFamily="34" charset="0"/>
                <a:buChar char="•"/>
              </a:pPr>
              <a:r>
                <a:rPr lang="en-GB" sz="1200" b="1" dirty="0"/>
                <a:t>Energy Development - </a:t>
              </a:r>
              <a:r>
                <a:rPr lang="en-GB" sz="1200" dirty="0"/>
                <a:t>The </a:t>
              </a:r>
              <a:r>
                <a:rPr lang="en-GB" sz="1200" dirty="0" err="1"/>
                <a:t>Bakun</a:t>
              </a:r>
              <a:r>
                <a:rPr lang="en-GB" sz="1200" dirty="0"/>
                <a:t> Dam in Sarawak is one of Asia's largest hydroelectric dams. It supplies electricity but flooded around 700 km² of rainforest and displaced approximately 10,000 indigenous people.</a:t>
              </a:r>
            </a:p>
            <a:p>
              <a:pPr marL="171450" indent="-171450">
                <a:buFont typeface="Arial" panose="020B0604020202020204" pitchFamily="34" charset="0"/>
                <a:buChar char="•"/>
              </a:pPr>
              <a:r>
                <a:rPr lang="en-GB" sz="1200" b="1" dirty="0"/>
                <a:t>Population Growth and Settlement - </a:t>
              </a:r>
              <a:r>
                <a:rPr lang="en-GB" sz="1200" dirty="0"/>
                <a:t>Growing populations increase demand for housing, farmland and infrastructure, leading to further forest clearance.</a:t>
              </a:r>
            </a:p>
          </p:txBody>
        </p:sp>
        <p:sp>
          <p:nvSpPr>
            <p:cNvPr id="9" name="TextBox 8">
              <a:extLst>
                <a:ext uri="{FF2B5EF4-FFF2-40B4-BE49-F238E27FC236}">
                  <a16:creationId xmlns:a16="http://schemas.microsoft.com/office/drawing/2014/main" id="{08EF8DCC-A257-4E99-92C0-50F34D30006F}"/>
                </a:ext>
              </a:extLst>
            </p:cNvPr>
            <p:cNvSpPr txBox="1"/>
            <p:nvPr/>
          </p:nvSpPr>
          <p:spPr>
            <a:xfrm>
              <a:off x="6067426" y="532269"/>
              <a:ext cx="6124574" cy="1938992"/>
            </a:xfrm>
            <a:prstGeom prst="rect">
              <a:avLst/>
            </a:prstGeom>
            <a:noFill/>
          </p:spPr>
          <p:txBody>
            <a:bodyPr wrap="square">
              <a:spAutoFit/>
            </a:bodyPr>
            <a:lstStyle/>
            <a:p>
              <a:r>
                <a:rPr lang="en-GB" sz="1200" b="1" dirty="0"/>
                <a:t>Impacts of Deforestation</a:t>
              </a:r>
            </a:p>
            <a:p>
              <a:pPr marL="171450" indent="-171450">
                <a:buFont typeface="Arial" panose="020B0604020202020204" pitchFamily="34" charset="0"/>
                <a:buChar char="•"/>
              </a:pPr>
              <a:r>
                <a:rPr lang="en-GB" sz="1200" b="1" dirty="0">
                  <a:solidFill>
                    <a:srgbClr val="00B050"/>
                  </a:solidFill>
                </a:rPr>
                <a:t>Economic Benefits </a:t>
              </a:r>
              <a:r>
                <a:rPr lang="en-GB" sz="1200" dirty="0"/>
                <a:t>- Creates employment in farming, mining and logging. Palm oil contributes billions of dollars to Malaysia's economy. Improves roads, electricity supply and trade.</a:t>
              </a:r>
            </a:p>
            <a:p>
              <a:pPr marL="171450" indent="-171450">
                <a:buFont typeface="Arial" panose="020B0604020202020204" pitchFamily="34" charset="0"/>
                <a:buChar char="•"/>
              </a:pPr>
              <a:r>
                <a:rPr lang="en-GB" sz="1200" b="1" dirty="0"/>
                <a:t>Environmental Costs </a:t>
              </a:r>
              <a:r>
                <a:rPr lang="en-GB" sz="1200" dirty="0"/>
                <a:t>- Loss of habitats for endangered species including orangutans, Malayan tigers and Asian elephants.</a:t>
              </a:r>
            </a:p>
            <a:p>
              <a:pPr marL="171450" indent="-171450">
                <a:buFont typeface="Arial" panose="020B0604020202020204" pitchFamily="34" charset="0"/>
                <a:buChar char="•"/>
              </a:pPr>
              <a:r>
                <a:rPr lang="en-GB" sz="1200" dirty="0"/>
                <a:t>Increased </a:t>
              </a:r>
              <a:r>
                <a:rPr lang="en-GB" sz="1200" b="1" dirty="0"/>
                <a:t>soil erosion </a:t>
              </a:r>
              <a:r>
                <a:rPr lang="en-GB" sz="1200" dirty="0"/>
                <a:t>after tree removal.</a:t>
              </a:r>
            </a:p>
            <a:p>
              <a:pPr marL="171450" indent="-171450">
                <a:buFont typeface="Arial" panose="020B0604020202020204" pitchFamily="34" charset="0"/>
                <a:buChar char="•"/>
              </a:pPr>
              <a:r>
                <a:rPr lang="en-GB" sz="1200" dirty="0"/>
                <a:t>Greater </a:t>
              </a:r>
              <a:r>
                <a:rPr lang="en-GB" sz="1200" b="1" dirty="0"/>
                <a:t>flood risk </a:t>
              </a:r>
              <a:r>
                <a:rPr lang="en-GB" sz="1200" dirty="0"/>
                <a:t>as less water is intercepted by trees.</a:t>
              </a:r>
            </a:p>
            <a:p>
              <a:pPr marL="171450" indent="-171450">
                <a:buFont typeface="Arial" panose="020B0604020202020204" pitchFamily="34" charset="0"/>
                <a:buChar char="•"/>
              </a:pPr>
              <a:r>
                <a:rPr lang="en-GB" sz="1200" b="1" dirty="0"/>
                <a:t>Less carbon stored </a:t>
              </a:r>
              <a:r>
                <a:rPr lang="en-GB" sz="1200" dirty="0"/>
                <a:t>by forests, increasing climate change.</a:t>
              </a:r>
            </a:p>
            <a:p>
              <a:pPr marL="171450" indent="-171450">
                <a:buFont typeface="Arial" panose="020B0604020202020204" pitchFamily="34" charset="0"/>
                <a:buChar char="•"/>
              </a:pPr>
              <a:r>
                <a:rPr lang="en-GB" sz="1200" dirty="0"/>
                <a:t>Indigenous communities lose land and traditional ways of life.</a:t>
              </a:r>
            </a:p>
          </p:txBody>
        </p:sp>
        <p:sp>
          <p:nvSpPr>
            <p:cNvPr id="12" name="TextBox 11">
              <a:extLst>
                <a:ext uri="{FF2B5EF4-FFF2-40B4-BE49-F238E27FC236}">
                  <a16:creationId xmlns:a16="http://schemas.microsoft.com/office/drawing/2014/main" id="{5F0B66B4-AB35-4073-9318-D2B0ED648081}"/>
                </a:ext>
              </a:extLst>
            </p:cNvPr>
            <p:cNvSpPr txBox="1"/>
            <p:nvPr/>
          </p:nvSpPr>
          <p:spPr>
            <a:xfrm>
              <a:off x="6093759" y="2662162"/>
              <a:ext cx="5860116" cy="2677656"/>
            </a:xfrm>
            <a:prstGeom prst="rect">
              <a:avLst/>
            </a:prstGeom>
            <a:noFill/>
          </p:spPr>
          <p:txBody>
            <a:bodyPr wrap="square">
              <a:spAutoFit/>
            </a:bodyPr>
            <a:lstStyle/>
            <a:p>
              <a:r>
                <a:rPr lang="en-GB" sz="1200" b="1" dirty="0"/>
                <a:t>Sustainable Management in Malaysia</a:t>
              </a:r>
            </a:p>
            <a:p>
              <a:pPr marL="171450" indent="-171450">
                <a:buFont typeface="Arial" panose="020B0604020202020204" pitchFamily="34" charset="0"/>
                <a:buChar char="•"/>
              </a:pPr>
              <a:r>
                <a:rPr lang="en-GB" sz="1200" b="1" dirty="0"/>
                <a:t>Selective Logging </a:t>
              </a:r>
              <a:r>
                <a:rPr lang="en-GB" sz="1200" dirty="0"/>
                <a:t>- Only selected mature trees are cut down, reducing damage to the forest and allowing natural regeneration.</a:t>
              </a:r>
            </a:p>
            <a:p>
              <a:pPr marL="171450" indent="-171450">
                <a:buFont typeface="Arial" panose="020B0604020202020204" pitchFamily="34" charset="0"/>
                <a:buChar char="•"/>
              </a:pPr>
              <a:r>
                <a:rPr lang="en-GB" sz="1200" b="1" dirty="0"/>
                <a:t>Replanting</a:t>
              </a:r>
              <a:r>
                <a:rPr lang="en-GB" sz="1200" dirty="0"/>
                <a:t> - Trees are replanted after logging to replace those removed and restore habitats.</a:t>
              </a:r>
            </a:p>
            <a:p>
              <a:pPr marL="171450" indent="-171450">
                <a:buFont typeface="Arial" panose="020B0604020202020204" pitchFamily="34" charset="0"/>
                <a:buChar char="•"/>
              </a:pPr>
              <a:r>
                <a:rPr lang="en-GB" sz="1200" b="1" dirty="0"/>
                <a:t>Conservation</a:t>
              </a:r>
              <a:r>
                <a:rPr lang="en-GB" sz="1200" dirty="0"/>
                <a:t> - Malaysia has protected areas such as Taman Negara National Park, one of the world's oldest rainforests (over 130 million years old), protecting wildlife and biodiversity.</a:t>
              </a:r>
            </a:p>
            <a:p>
              <a:pPr marL="171450" indent="-171450">
                <a:buFont typeface="Arial" panose="020B0604020202020204" pitchFamily="34" charset="0"/>
                <a:buChar char="•"/>
              </a:pPr>
              <a:r>
                <a:rPr lang="en-GB" sz="1200" b="1" dirty="0"/>
                <a:t>Ecotourism</a:t>
              </a:r>
              <a:r>
                <a:rPr lang="en-GB" sz="1200" dirty="0"/>
                <a:t> - Visitors generate income while supporting conservation. Activities include wildlife watching, canopy walks and guided rainforest tours.</a:t>
              </a:r>
            </a:p>
            <a:p>
              <a:pPr marL="171450" indent="-171450">
                <a:buFont typeface="Arial" panose="020B0604020202020204" pitchFamily="34" charset="0"/>
                <a:buChar char="•"/>
              </a:pPr>
              <a:r>
                <a:rPr lang="en-GB" sz="1200" b="1" dirty="0"/>
                <a:t>International Agreements </a:t>
              </a:r>
              <a:r>
                <a:rPr lang="en-GB" sz="1200" dirty="0"/>
                <a:t>- The Forest Stewardship Council (FSC) certifies sustainably managed forests, encouraging consumers to buy responsibly sourced timber.</a:t>
              </a:r>
            </a:p>
            <a:p>
              <a:pPr marL="171450" indent="-171450">
                <a:buFont typeface="Arial" panose="020B0604020202020204" pitchFamily="34" charset="0"/>
                <a:buChar char="•"/>
              </a:pPr>
              <a:r>
                <a:rPr lang="en-GB" sz="1200" b="1" dirty="0"/>
                <a:t>Debt Reduction </a:t>
              </a:r>
              <a:r>
                <a:rPr lang="en-GB" sz="1200" dirty="0"/>
                <a:t>- Some tropical countries receive financial support or debt relief in return for protecting rainforest ecosystems (debt-for-nature swaps).</a:t>
              </a:r>
            </a:p>
          </p:txBody>
        </p:sp>
        <p:pic>
          <p:nvPicPr>
            <p:cNvPr id="9218" name="Picture 2" descr="Malaysia Maps &amp; Facts - World Atlas">
              <a:extLst>
                <a:ext uri="{FF2B5EF4-FFF2-40B4-BE49-F238E27FC236}">
                  <a16:creationId xmlns:a16="http://schemas.microsoft.com/office/drawing/2014/main" id="{3F09B42E-5A05-4C0D-8DB7-28B5F49419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8011" y="532269"/>
              <a:ext cx="2414138" cy="134569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1209B1A4-8BBC-40B7-A35B-26992D2B1D96}"/>
                </a:ext>
              </a:extLst>
            </p:cNvPr>
            <p:cNvSpPr/>
            <p:nvPr/>
          </p:nvSpPr>
          <p:spPr>
            <a:xfrm>
              <a:off x="188259" y="417304"/>
              <a:ext cx="5717241" cy="63168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020F3DDF-C65C-4748-B1F5-C0AFD0292331}"/>
                </a:ext>
              </a:extLst>
            </p:cNvPr>
            <p:cNvSpPr/>
            <p:nvPr/>
          </p:nvSpPr>
          <p:spPr>
            <a:xfrm>
              <a:off x="6067426" y="417305"/>
              <a:ext cx="5936315" cy="21353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086CFEC-7AAE-460B-AC3F-72D99BCF8B59}"/>
                </a:ext>
              </a:extLst>
            </p:cNvPr>
            <p:cNvSpPr/>
            <p:nvPr/>
          </p:nvSpPr>
          <p:spPr>
            <a:xfrm>
              <a:off x="6080593" y="2667665"/>
              <a:ext cx="5873284" cy="40665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D244AD11-4542-4318-9D06-5EFCD5C74C8A}"/>
                </a:ext>
              </a:extLst>
            </p:cNvPr>
            <p:cNvPicPr>
              <a:picLocks noChangeAspect="1"/>
            </p:cNvPicPr>
            <p:nvPr/>
          </p:nvPicPr>
          <p:blipFill>
            <a:blip r:embed="rId3"/>
            <a:stretch>
              <a:fillRect/>
            </a:stretch>
          </p:blipFill>
          <p:spPr>
            <a:xfrm flipH="1">
              <a:off x="3358011" y="3734274"/>
              <a:ext cx="2414137" cy="1271446"/>
            </a:xfrm>
            <a:prstGeom prst="rect">
              <a:avLst/>
            </a:prstGeom>
          </p:spPr>
        </p:pic>
        <p:pic>
          <p:nvPicPr>
            <p:cNvPr id="19" name="Picture 18">
              <a:extLst>
                <a:ext uri="{FF2B5EF4-FFF2-40B4-BE49-F238E27FC236}">
                  <a16:creationId xmlns:a16="http://schemas.microsoft.com/office/drawing/2014/main" id="{FDCE4F50-39D0-4D65-8DD5-BD225897B829}"/>
                </a:ext>
              </a:extLst>
            </p:cNvPr>
            <p:cNvPicPr>
              <a:picLocks noChangeAspect="1"/>
            </p:cNvPicPr>
            <p:nvPr/>
          </p:nvPicPr>
          <p:blipFill>
            <a:blip r:embed="rId4"/>
            <a:stretch>
              <a:fillRect/>
            </a:stretch>
          </p:blipFill>
          <p:spPr>
            <a:xfrm>
              <a:off x="3358011" y="2114301"/>
              <a:ext cx="2414138" cy="1357953"/>
            </a:xfrm>
            <a:prstGeom prst="rect">
              <a:avLst/>
            </a:prstGeom>
          </p:spPr>
        </p:pic>
        <p:pic>
          <p:nvPicPr>
            <p:cNvPr id="20" name="Picture 19">
              <a:extLst>
                <a:ext uri="{FF2B5EF4-FFF2-40B4-BE49-F238E27FC236}">
                  <a16:creationId xmlns:a16="http://schemas.microsoft.com/office/drawing/2014/main" id="{D6D9AB45-CF2D-4463-94A2-73A2FFECAE42}"/>
                </a:ext>
              </a:extLst>
            </p:cNvPr>
            <p:cNvPicPr>
              <a:picLocks noChangeAspect="1"/>
            </p:cNvPicPr>
            <p:nvPr/>
          </p:nvPicPr>
          <p:blipFill>
            <a:blip r:embed="rId5"/>
            <a:stretch>
              <a:fillRect/>
            </a:stretch>
          </p:blipFill>
          <p:spPr>
            <a:xfrm>
              <a:off x="9834569" y="5427273"/>
              <a:ext cx="1896918" cy="1219447"/>
            </a:xfrm>
            <a:prstGeom prst="rect">
              <a:avLst/>
            </a:prstGeom>
          </p:spPr>
        </p:pic>
        <p:pic>
          <p:nvPicPr>
            <p:cNvPr id="21" name="Picture 20">
              <a:extLst>
                <a:ext uri="{FF2B5EF4-FFF2-40B4-BE49-F238E27FC236}">
                  <a16:creationId xmlns:a16="http://schemas.microsoft.com/office/drawing/2014/main" id="{70E0A8FF-E9A8-4A9C-A352-23EC154A208B}"/>
                </a:ext>
              </a:extLst>
            </p:cNvPr>
            <p:cNvPicPr>
              <a:picLocks noChangeAspect="1"/>
            </p:cNvPicPr>
            <p:nvPr/>
          </p:nvPicPr>
          <p:blipFill>
            <a:blip r:embed="rId6"/>
            <a:stretch>
              <a:fillRect/>
            </a:stretch>
          </p:blipFill>
          <p:spPr>
            <a:xfrm>
              <a:off x="11001376" y="1573493"/>
              <a:ext cx="952500" cy="952500"/>
            </a:xfrm>
            <a:prstGeom prst="rect">
              <a:avLst/>
            </a:prstGeom>
          </p:spPr>
        </p:pic>
        <p:pic>
          <p:nvPicPr>
            <p:cNvPr id="9220" name="Picture 4" descr="Selinsing Gold Mine, Bukit Selinsing, Pahang State, Malaysia">
              <a:extLst>
                <a:ext uri="{FF2B5EF4-FFF2-40B4-BE49-F238E27FC236}">
                  <a16:creationId xmlns:a16="http://schemas.microsoft.com/office/drawing/2014/main" id="{07178E17-C659-4274-A63E-C7EB7E003D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77835" y="5267740"/>
              <a:ext cx="2414139" cy="135795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Forest Stewardship Council - Wikipedia">
              <a:extLst>
                <a:ext uri="{FF2B5EF4-FFF2-40B4-BE49-F238E27FC236}">
                  <a16:creationId xmlns:a16="http://schemas.microsoft.com/office/drawing/2014/main" id="{A48BBA68-5C6D-4C97-B8E0-754D9A29A7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3774" y="5402031"/>
              <a:ext cx="1058863" cy="126993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Malaysia Truly Asia - Gunung Mulu National Park">
              <a:extLst>
                <a:ext uri="{FF2B5EF4-FFF2-40B4-BE49-F238E27FC236}">
                  <a16:creationId xmlns:a16="http://schemas.microsoft.com/office/drawing/2014/main" id="{AFCE3E3C-937E-4358-83F8-A2138EC3A3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11618" y="5439976"/>
              <a:ext cx="1800225" cy="12067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07912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6571" y="653715"/>
            <a:ext cx="2286102" cy="253465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r>
              <a:rPr lang="en-GB" sz="1200" b="1" dirty="0"/>
              <a:t>Location and Population</a:t>
            </a:r>
          </a:p>
          <a:p>
            <a:r>
              <a:rPr lang="en-GB" sz="1200" dirty="0"/>
              <a:t>Bristol is located in the south-west of England, approximately 5km to the west of Swindon.</a:t>
            </a:r>
          </a:p>
          <a:p>
            <a:r>
              <a:rPr lang="en-GB" sz="1200" dirty="0"/>
              <a:t>Bristol has a population of 440,500 and is expected to reach half a million by 2029. It is the largest city in the south west. </a:t>
            </a:r>
          </a:p>
          <a:p>
            <a:endParaRPr lang="en-GB" sz="1200" dirty="0"/>
          </a:p>
        </p:txBody>
      </p:sp>
      <p:sp>
        <p:nvSpPr>
          <p:cNvPr id="5" name="Rectangle 4"/>
          <p:cNvSpPr/>
          <p:nvPr/>
        </p:nvSpPr>
        <p:spPr>
          <a:xfrm>
            <a:off x="241830" y="3368843"/>
            <a:ext cx="4434444" cy="32725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GB" sz="1200" b="1" dirty="0"/>
              <a:t>The Importance of Bristol</a:t>
            </a:r>
          </a:p>
          <a:p>
            <a:r>
              <a:rPr lang="en-GB" sz="1200" b="1" dirty="0"/>
              <a:t>Nationally: </a:t>
            </a:r>
          </a:p>
          <a:p>
            <a:pPr marL="171450" indent="-171450">
              <a:buFont typeface="Arial" panose="020B0604020202020204" pitchFamily="34" charset="0"/>
              <a:buChar char="•"/>
            </a:pPr>
            <a:r>
              <a:rPr lang="en-GB" sz="1200" dirty="0"/>
              <a:t>Two universities – attracts students from around the UK </a:t>
            </a:r>
          </a:p>
          <a:p>
            <a:pPr marL="171450" indent="-171450">
              <a:buFont typeface="Arial" panose="020B0604020202020204" pitchFamily="34" charset="0"/>
              <a:buChar char="•"/>
            </a:pPr>
            <a:r>
              <a:rPr lang="en-GB" sz="1200" dirty="0"/>
              <a:t>Two cathedrals – Bristol and Clifton</a:t>
            </a:r>
          </a:p>
          <a:p>
            <a:pPr marL="171450" indent="-171450">
              <a:buFont typeface="Arial" panose="020B0604020202020204" pitchFamily="34" charset="0"/>
              <a:buChar char="•"/>
            </a:pPr>
            <a:r>
              <a:rPr lang="en-GB" sz="1200" dirty="0"/>
              <a:t> Located on the M4 corridor with good road and rail links to London </a:t>
            </a:r>
          </a:p>
          <a:p>
            <a:r>
              <a:rPr lang="en-GB" sz="1200" b="1" dirty="0"/>
              <a:t>Internationally: </a:t>
            </a:r>
          </a:p>
          <a:p>
            <a:pPr marL="171450" indent="-171450">
              <a:buFont typeface="Arial" panose="020B0604020202020204" pitchFamily="34" charset="0"/>
              <a:buChar char="•"/>
            </a:pPr>
            <a:r>
              <a:rPr lang="en-GB" sz="1200" dirty="0"/>
              <a:t>The largest concentration of silicon chip manufacture outside California </a:t>
            </a:r>
          </a:p>
          <a:p>
            <a:pPr marL="171450" indent="-171450">
              <a:buFont typeface="Arial" panose="020B0604020202020204" pitchFamily="34" charset="0"/>
              <a:buChar char="•"/>
            </a:pPr>
            <a:r>
              <a:rPr lang="en-GB" sz="1200" dirty="0"/>
              <a:t>Around 700,000 cars from Japan, Germany and Korea are imported to Bristol’s docks each year </a:t>
            </a:r>
          </a:p>
          <a:p>
            <a:pPr marL="171450" indent="-171450">
              <a:buFont typeface="Arial" panose="020B0604020202020204" pitchFamily="34" charset="0"/>
              <a:buChar char="•"/>
            </a:pPr>
            <a:r>
              <a:rPr lang="en-GB" sz="1200" dirty="0"/>
              <a:t>Bristol airports links the city to major European centres </a:t>
            </a:r>
          </a:p>
          <a:p>
            <a:pPr marL="171450" indent="-171450">
              <a:buFont typeface="Arial" panose="020B0604020202020204" pitchFamily="34" charset="0"/>
              <a:buChar char="•"/>
            </a:pPr>
            <a:r>
              <a:rPr lang="en-GB" sz="1200" dirty="0"/>
              <a:t>The UK’s eighth most popular city for foreign visitors </a:t>
            </a:r>
          </a:p>
        </p:txBody>
      </p:sp>
      <p:sp>
        <p:nvSpPr>
          <p:cNvPr id="7" name="Rectangle 6"/>
          <p:cNvSpPr/>
          <p:nvPr/>
        </p:nvSpPr>
        <p:spPr>
          <a:xfrm>
            <a:off x="4820653" y="653715"/>
            <a:ext cx="7147230" cy="2534653"/>
          </a:xfrm>
          <a:prstGeom prst="rect">
            <a:avLst/>
          </a:prstGeom>
        </p:spPr>
        <p:style>
          <a:lnRef idx="2">
            <a:schemeClr val="dk1"/>
          </a:lnRef>
          <a:fillRef idx="1">
            <a:schemeClr val="lt1"/>
          </a:fillRef>
          <a:effectRef idx="0">
            <a:schemeClr val="dk1"/>
          </a:effectRef>
          <a:fontRef idx="minor">
            <a:schemeClr val="dk1"/>
          </a:fontRef>
        </p:style>
        <p:txBody>
          <a:bodyPr rtlCol="0" anchor="t"/>
          <a:lstStyle/>
          <a:p>
            <a:r>
              <a:rPr lang="en-GB" sz="1200" b="1" dirty="0"/>
              <a:t>The impacts of national and international migration</a:t>
            </a:r>
          </a:p>
          <a:p>
            <a:r>
              <a:rPr lang="en-GB" sz="1200" dirty="0"/>
              <a:t>In recent years’ migration from abroad has accounted for about half of Bristol’s population growth e.g. from EU countries such as Poland. Migrant workers are employed in a variety of sectors e.g. retail, health and manufacturing. </a:t>
            </a:r>
          </a:p>
        </p:txBody>
      </p:sp>
      <p:graphicFrame>
        <p:nvGraphicFramePr>
          <p:cNvPr id="9" name="Table 8"/>
          <p:cNvGraphicFramePr>
            <a:graphicFrameLocks noGrp="1"/>
          </p:cNvGraphicFramePr>
          <p:nvPr>
            <p:extLst>
              <p:ext uri="{D42A27DB-BD31-4B8C-83A1-F6EECF244321}">
                <p14:modId xmlns:p14="http://schemas.microsoft.com/office/powerpoint/2010/main" val="2816301505"/>
              </p:ext>
            </p:extLst>
          </p:nvPr>
        </p:nvGraphicFramePr>
        <p:xfrm>
          <a:off x="4982743" y="1614823"/>
          <a:ext cx="6882685" cy="1293840"/>
        </p:xfrm>
        <a:graphic>
          <a:graphicData uri="http://schemas.openxmlformats.org/drawingml/2006/table">
            <a:tbl>
              <a:tblPr firstRow="1" bandRow="1">
                <a:tableStyleId>{5940675A-B579-460E-94D1-54222C63F5DA}</a:tableStyleId>
              </a:tblPr>
              <a:tblGrid>
                <a:gridCol w="3121464">
                  <a:extLst>
                    <a:ext uri="{9D8B030D-6E8A-4147-A177-3AD203B41FA5}">
                      <a16:colId xmlns:a16="http://schemas.microsoft.com/office/drawing/2014/main" val="3629743824"/>
                    </a:ext>
                  </a:extLst>
                </a:gridCol>
                <a:gridCol w="3761221">
                  <a:extLst>
                    <a:ext uri="{9D8B030D-6E8A-4147-A177-3AD203B41FA5}">
                      <a16:colId xmlns:a16="http://schemas.microsoft.com/office/drawing/2014/main" val="2110831078"/>
                    </a:ext>
                  </a:extLst>
                </a:gridCol>
              </a:tblGrid>
              <a:tr h="288000">
                <a:tc>
                  <a:txBody>
                    <a:bodyPr/>
                    <a:lstStyle/>
                    <a:p>
                      <a:pPr algn="ctr"/>
                      <a:r>
                        <a:rPr lang="en-GB" sz="1200" dirty="0"/>
                        <a:t>Positive Impacts</a:t>
                      </a:r>
                    </a:p>
                  </a:txBody>
                  <a:tcPr>
                    <a:solidFill>
                      <a:schemeClr val="tx2">
                        <a:lumMod val="20000"/>
                        <a:lumOff val="80000"/>
                      </a:schemeClr>
                    </a:solidFill>
                  </a:tcPr>
                </a:tc>
                <a:tc>
                  <a:txBody>
                    <a:bodyPr/>
                    <a:lstStyle/>
                    <a:p>
                      <a:pPr algn="ctr"/>
                      <a:r>
                        <a:rPr lang="en-GB" sz="1200" dirty="0"/>
                        <a:t>Negative Impacts</a:t>
                      </a:r>
                    </a:p>
                  </a:txBody>
                  <a:tcPr>
                    <a:solidFill>
                      <a:schemeClr val="tx2">
                        <a:lumMod val="20000"/>
                        <a:lumOff val="80000"/>
                      </a:schemeClr>
                    </a:solidFill>
                  </a:tcPr>
                </a:tc>
                <a:extLst>
                  <a:ext uri="{0D108BD9-81ED-4DB2-BD59-A6C34878D82A}">
                    <a16:rowId xmlns:a16="http://schemas.microsoft.com/office/drawing/2014/main" val="2549270381"/>
                  </a:ext>
                </a:extLst>
              </a:tr>
              <a:tr h="988261">
                <a:tc>
                  <a:txBody>
                    <a:bodyPr/>
                    <a:lstStyle/>
                    <a:p>
                      <a:pPr marL="171450" indent="-171450">
                        <a:buFont typeface="Arial" panose="020B0604020202020204" pitchFamily="34" charset="0"/>
                        <a:buChar char="•"/>
                      </a:pPr>
                      <a:r>
                        <a:rPr lang="en-GB" sz="1200" dirty="0"/>
                        <a:t>Mainly young migrants help to balance and ageing population </a:t>
                      </a:r>
                    </a:p>
                    <a:p>
                      <a:pPr marL="171450" indent="-171450">
                        <a:buFont typeface="Arial" panose="020B0604020202020204" pitchFamily="34" charset="0"/>
                        <a:buChar char="•"/>
                      </a:pPr>
                      <a:r>
                        <a:rPr lang="en-GB" sz="1200" dirty="0"/>
                        <a:t>Hard working, motivated workforce </a:t>
                      </a:r>
                    </a:p>
                    <a:p>
                      <a:pPr marL="171450" indent="-171450">
                        <a:buFont typeface="Arial" panose="020B0604020202020204" pitchFamily="34" charset="0"/>
                        <a:buChar char="•"/>
                      </a:pPr>
                      <a:r>
                        <a:rPr lang="en-GB" sz="1200" dirty="0"/>
                        <a:t>Contributing to both the local and national economy </a:t>
                      </a:r>
                    </a:p>
                  </a:txBody>
                  <a:tcPr/>
                </a:tc>
                <a:tc>
                  <a:txBody>
                    <a:bodyPr/>
                    <a:lstStyle/>
                    <a:p>
                      <a:pPr marL="171450" indent="-171450">
                        <a:buFont typeface="Arial" panose="020B0604020202020204" pitchFamily="34" charset="0"/>
                        <a:buChar char="•"/>
                      </a:pPr>
                      <a:r>
                        <a:rPr lang="en-GB" sz="1200" dirty="0"/>
                        <a:t>Pressures on housing and employment </a:t>
                      </a:r>
                    </a:p>
                    <a:p>
                      <a:pPr marL="171450" indent="-171450">
                        <a:buFont typeface="Arial" panose="020B0604020202020204" pitchFamily="34" charset="0"/>
                        <a:buChar char="•"/>
                      </a:pPr>
                      <a:r>
                        <a:rPr lang="en-GB" sz="1200" dirty="0"/>
                        <a:t>The need to provide education for children whose first language is not English</a:t>
                      </a:r>
                    </a:p>
                    <a:p>
                      <a:pPr marL="171450" indent="-171450">
                        <a:buFont typeface="Arial" panose="020B0604020202020204" pitchFamily="34" charset="0"/>
                        <a:buChar char="•"/>
                      </a:pPr>
                      <a:r>
                        <a:rPr lang="en-GB" sz="1200" dirty="0"/>
                        <a:t>Challenge of integration within community </a:t>
                      </a:r>
                    </a:p>
                  </a:txBody>
                  <a:tcPr/>
                </a:tc>
                <a:extLst>
                  <a:ext uri="{0D108BD9-81ED-4DB2-BD59-A6C34878D82A}">
                    <a16:rowId xmlns:a16="http://schemas.microsoft.com/office/drawing/2014/main" val="3231150073"/>
                  </a:ext>
                </a:extLst>
              </a:tr>
            </a:tbl>
          </a:graphicData>
        </a:graphic>
      </p:graphicFrame>
      <p:pic>
        <p:nvPicPr>
          <p:cNvPr id="11" name="Picture 2" descr="Bristol - C-B-P UK Cent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12673" y="765975"/>
            <a:ext cx="1937556" cy="232556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820653" y="3275494"/>
            <a:ext cx="7147230" cy="95713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GB" sz="1200" b="1" dirty="0"/>
              <a:t>What changes are affecting Bristol? </a:t>
            </a:r>
          </a:p>
          <a:p>
            <a:pPr marL="171450" indent="-171450">
              <a:buFont typeface="Arial" panose="020B0604020202020204" pitchFamily="34" charset="0"/>
              <a:buChar char="•"/>
            </a:pPr>
            <a:r>
              <a:rPr lang="en-GB" sz="1200" dirty="0"/>
              <a:t>Bristol’s population is growing rapidly </a:t>
            </a:r>
          </a:p>
          <a:p>
            <a:pPr marL="171450" indent="-171450">
              <a:buFont typeface="Arial" panose="020B0604020202020204" pitchFamily="34" charset="0"/>
              <a:buChar char="•"/>
            </a:pPr>
            <a:r>
              <a:rPr lang="en-GB" sz="1200" dirty="0"/>
              <a:t>The network of motorways, road, rail and air connections has made it more accessible </a:t>
            </a:r>
          </a:p>
          <a:p>
            <a:pPr marL="171450" indent="-171450">
              <a:buFont typeface="Arial" panose="020B0604020202020204" pitchFamily="34" charset="0"/>
              <a:buChar char="•"/>
            </a:pPr>
            <a:r>
              <a:rPr lang="en-GB" sz="1200" dirty="0"/>
              <a:t> There are more people under the age of 16 than over 65 </a:t>
            </a:r>
          </a:p>
          <a:p>
            <a:pPr marL="171450" indent="-171450">
              <a:buFont typeface="Arial" panose="020B0604020202020204" pitchFamily="34" charset="0"/>
              <a:buChar char="•"/>
            </a:pPr>
            <a:r>
              <a:rPr lang="en-GB" sz="1200" dirty="0"/>
              <a:t>It’s population is becoming more ethnically diverse </a:t>
            </a:r>
          </a:p>
        </p:txBody>
      </p:sp>
      <p:sp>
        <p:nvSpPr>
          <p:cNvPr id="12" name="Rectangle 11"/>
          <p:cNvSpPr/>
          <p:nvPr/>
        </p:nvSpPr>
        <p:spPr>
          <a:xfrm>
            <a:off x="4820654" y="4338735"/>
            <a:ext cx="7147229" cy="23026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GB" sz="1200" b="1" dirty="0"/>
              <a:t>How can urban change create social opportunities in Bristol?  </a:t>
            </a:r>
          </a:p>
          <a:p>
            <a:pPr marL="171450" indent="-171450">
              <a:buFont typeface="Arial" panose="020B0604020202020204" pitchFamily="34" charset="0"/>
              <a:buChar char="•"/>
            </a:pPr>
            <a:r>
              <a:rPr lang="en-GB" sz="1200" b="1" dirty="0"/>
              <a:t>Culture</a:t>
            </a:r>
            <a:r>
              <a:rPr lang="en-GB" sz="1200" dirty="0"/>
              <a:t> - Youthful population means there is a range of bars and nightclubs – The Bristol Beacon has concerts and entertainment by major names in rock, pop and jazz </a:t>
            </a:r>
          </a:p>
          <a:p>
            <a:pPr marL="171450" indent="-171450">
              <a:buFont typeface="Arial" panose="020B0604020202020204" pitchFamily="34" charset="0"/>
              <a:buChar char="•"/>
            </a:pPr>
            <a:r>
              <a:rPr lang="en-GB" sz="1200" b="1" dirty="0"/>
              <a:t>Sport</a:t>
            </a:r>
            <a:r>
              <a:rPr lang="en-GB" sz="1200" dirty="0"/>
              <a:t> – Bristol has two professional soccer teams – City and Rovers and a rugby union team - all teams are developing their stadiums to provide a range of leisure and conference facilities and accommodation </a:t>
            </a:r>
          </a:p>
          <a:p>
            <a:pPr marL="171450" indent="-171450">
              <a:buFont typeface="Arial" panose="020B0604020202020204" pitchFamily="34" charset="0"/>
              <a:buChar char="•"/>
            </a:pPr>
            <a:r>
              <a:rPr lang="en-GB" sz="1200" b="1" dirty="0"/>
              <a:t>Shopping</a:t>
            </a:r>
            <a:r>
              <a:rPr lang="en-GB" sz="1200" dirty="0"/>
              <a:t> – The city centre had become outdated and people had begun shopping in the out of town retail park at </a:t>
            </a:r>
            <a:r>
              <a:rPr lang="en-GB" sz="1200" dirty="0" err="1"/>
              <a:t>Cribbs</a:t>
            </a:r>
            <a:r>
              <a:rPr lang="en-GB" sz="1200" dirty="0"/>
              <a:t> Causeway. Developments to encourage people to shop in the CBD include; pedetrianising the area, providing a more attractive shopping environment (new street furniture floral displays and landscaping and improving public transport into the centre e.g. park and ride. </a:t>
            </a:r>
            <a:r>
              <a:rPr lang="en-GB" sz="1200" b="1" dirty="0"/>
              <a:t>Cabot Circus </a:t>
            </a:r>
            <a:r>
              <a:rPr lang="en-GB" sz="1200" dirty="0"/>
              <a:t>a £200 million shopping centre was built in 2008, it also has a cinema and 250 apartments </a:t>
            </a:r>
          </a:p>
        </p:txBody>
      </p:sp>
      <p:sp>
        <p:nvSpPr>
          <p:cNvPr id="13" name="Title 1">
            <a:extLst>
              <a:ext uri="{FF2B5EF4-FFF2-40B4-BE49-F238E27FC236}">
                <a16:creationId xmlns:a16="http://schemas.microsoft.com/office/drawing/2014/main" id="{1DD2C4FB-EC42-496D-93A5-1C004032B285}"/>
              </a:ext>
            </a:extLst>
          </p:cNvPr>
          <p:cNvSpPr txBox="1">
            <a:spLocks/>
          </p:cNvSpPr>
          <p:nvPr/>
        </p:nvSpPr>
        <p:spPr>
          <a:xfrm>
            <a:off x="0" y="115361"/>
            <a:ext cx="12192000" cy="4047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300" b="1" dirty="0">
                <a:latin typeface="Gill Sans MT" panose="020B0502020104020203" pitchFamily="34" charset="0"/>
              </a:rPr>
              <a:t>Bristol – a city in the UK Year 10 HT2</a:t>
            </a:r>
          </a:p>
        </p:txBody>
      </p:sp>
      <p:sp>
        <p:nvSpPr>
          <p:cNvPr id="14" name="Rectangle 13">
            <a:extLst>
              <a:ext uri="{FF2B5EF4-FFF2-40B4-BE49-F238E27FC236}">
                <a16:creationId xmlns:a16="http://schemas.microsoft.com/office/drawing/2014/main" id="{EC97E323-F0F8-4696-AB89-7A08E41E3ADA}"/>
              </a:ext>
            </a:extLst>
          </p:cNvPr>
          <p:cNvSpPr/>
          <p:nvPr/>
        </p:nvSpPr>
        <p:spPr>
          <a:xfrm>
            <a:off x="224117" y="653715"/>
            <a:ext cx="4434444" cy="25156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40706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171" y="654178"/>
            <a:ext cx="5286829" cy="277482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GB" sz="1200" b="1" dirty="0"/>
              <a:t>How can urban change create economic opportunities in Bristol?</a:t>
            </a:r>
          </a:p>
          <a:p>
            <a:pPr marL="171450" indent="-171450">
              <a:buFont typeface="Arial" panose="020B0604020202020204" pitchFamily="34" charset="0"/>
              <a:buChar char="•"/>
            </a:pPr>
            <a:r>
              <a:rPr lang="en-GB" sz="1200" dirty="0"/>
              <a:t> The major change in Bristol’s industry has been the increased number of people working in high-tech companies. There are 50 microelectronic and silicon design businesses in Bristol. The following factors attract high-tech businesses to Bristol: a government grant of £100 million to become a super connected city with high broadband speeds, advanced research at the universities and an educated and skilled workforce. </a:t>
            </a:r>
          </a:p>
          <a:p>
            <a:pPr marL="171450" indent="-171450">
              <a:buFont typeface="Arial" panose="020B0604020202020204" pitchFamily="34" charset="0"/>
              <a:buChar char="•"/>
            </a:pPr>
            <a:r>
              <a:rPr lang="en-GB" sz="1200" b="1" dirty="0"/>
              <a:t>Example</a:t>
            </a:r>
            <a:r>
              <a:rPr lang="en-GB" sz="1200" dirty="0"/>
              <a:t> – </a:t>
            </a:r>
            <a:r>
              <a:rPr lang="en-GB" sz="1200" dirty="0" err="1"/>
              <a:t>Aardman</a:t>
            </a:r>
            <a:r>
              <a:rPr lang="en-GB" sz="1200" dirty="0"/>
              <a:t> Animations - based in Bristol. The studio has been well known for its films using </a:t>
            </a:r>
            <a:r>
              <a:rPr lang="en-GB" sz="1200" dirty="0" err="1"/>
              <a:t>stopmotion</a:t>
            </a:r>
            <a:r>
              <a:rPr lang="en-GB" sz="1200" dirty="0"/>
              <a:t> clay animation techniques e.g. Wallace and Gromit – its films have won an Oscar and many other award</a:t>
            </a:r>
          </a:p>
        </p:txBody>
      </p:sp>
      <p:sp>
        <p:nvSpPr>
          <p:cNvPr id="3" name="Rectangle 2"/>
          <p:cNvSpPr/>
          <p:nvPr/>
        </p:nvSpPr>
        <p:spPr>
          <a:xfrm>
            <a:off x="5708779" y="654179"/>
            <a:ext cx="6309049" cy="277482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GB" sz="1200" b="1" dirty="0"/>
              <a:t>How can urban change create environmental opportunities in Bristol? </a:t>
            </a:r>
            <a:endParaRPr lang="en-GB" sz="1200" dirty="0"/>
          </a:p>
          <a:p>
            <a:pPr marL="171450" indent="-171450">
              <a:buFont typeface="Arial" panose="020B0604020202020204" pitchFamily="34" charset="0"/>
              <a:buChar char="•"/>
            </a:pPr>
            <a:r>
              <a:rPr lang="en-GB" sz="1200" dirty="0"/>
              <a:t>2015 Bristol awarded </a:t>
            </a:r>
            <a:r>
              <a:rPr lang="en-GB" sz="1200" b="1" dirty="0"/>
              <a:t>European Green Capital </a:t>
            </a:r>
            <a:r>
              <a:rPr lang="en-GB" sz="1200" dirty="0"/>
              <a:t>with a plan to achieve the following by 2020, transport improvements, improved energy efficiency and development of renewable energy </a:t>
            </a:r>
          </a:p>
          <a:p>
            <a:pPr marL="171450" indent="-171450">
              <a:buFont typeface="Arial" panose="020B0604020202020204" pitchFamily="34" charset="0"/>
              <a:buChar char="•"/>
            </a:pPr>
            <a:r>
              <a:rPr lang="en-GB" sz="1200" dirty="0"/>
              <a:t>Bristol plans to develop an integrated transport system linking different forms of public transport within the city. The aim is to get people to travel using public transport instead of cars – reducing congestion and air pollution. </a:t>
            </a:r>
          </a:p>
          <a:p>
            <a:pPr marL="171450" indent="-171450">
              <a:buFont typeface="Arial" panose="020B0604020202020204" pitchFamily="34" charset="0"/>
              <a:buChar char="•"/>
            </a:pPr>
            <a:r>
              <a:rPr lang="en-GB" sz="1200" dirty="0"/>
              <a:t>The Rapid Transit Network consists of three bus routes from Temple Meads train station with the city’s park and ride sites.  </a:t>
            </a:r>
          </a:p>
          <a:p>
            <a:pPr marL="171450" indent="-171450">
              <a:buFont typeface="Arial" panose="020B0604020202020204" pitchFamily="34" charset="0"/>
              <a:buChar char="•"/>
            </a:pPr>
            <a:r>
              <a:rPr lang="en-GB" sz="1200" b="1" dirty="0"/>
              <a:t>Urban greening </a:t>
            </a:r>
            <a:r>
              <a:rPr lang="en-GB" sz="1200" dirty="0"/>
              <a:t>– 1/3 of Bristol’s is open space and more than 90% of people love within 350m of parkland and waterways. Bristol has 8 nature reserves and 300 parks. Queen Square was once a dual carriage way but is now transformed into a cycle way with open space. Green initiatives include: 30% of city to be covered in trees. </a:t>
            </a:r>
          </a:p>
        </p:txBody>
      </p:sp>
      <p:sp>
        <p:nvSpPr>
          <p:cNvPr id="4" name="Rectangle 3"/>
          <p:cNvSpPr/>
          <p:nvPr/>
        </p:nvSpPr>
        <p:spPr>
          <a:xfrm>
            <a:off x="174171" y="3666931"/>
            <a:ext cx="5286829" cy="303866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GB" sz="1200" b="1" dirty="0"/>
              <a:t>How has urban change in Bristol created challenges? </a:t>
            </a:r>
          </a:p>
          <a:p>
            <a:r>
              <a:rPr lang="en-GB" sz="1200" b="1" dirty="0"/>
              <a:t>Social and economic challenges: </a:t>
            </a:r>
            <a:endParaRPr lang="en-GB" sz="1200" dirty="0"/>
          </a:p>
          <a:p>
            <a:pPr marL="171450" indent="-171450">
              <a:buFont typeface="Arial" panose="020B0604020202020204" pitchFamily="34" charset="0"/>
              <a:buChar char="•"/>
            </a:pPr>
            <a:r>
              <a:rPr lang="en-GB" sz="1200" dirty="0"/>
              <a:t>Urban deprivation – Filwood (south Bristol) is still in the 10% most deprived areas in England, with high levels of low income and child poverty.</a:t>
            </a:r>
          </a:p>
          <a:p>
            <a:pPr marL="171450" indent="-171450">
              <a:buFont typeface="Arial" panose="020B0604020202020204" pitchFamily="34" charset="0"/>
              <a:buChar char="•"/>
            </a:pPr>
            <a:r>
              <a:rPr lang="en-GB" sz="1200" dirty="0"/>
              <a:t>Inequalities in housing – Filwood has a high proportion of 1930s council housing and social housing, while Stoke Bishop has mostly owner-occupied homes and much higher house prices.</a:t>
            </a:r>
          </a:p>
          <a:p>
            <a:pPr marL="171450" indent="-171450">
              <a:buFont typeface="Arial" panose="020B0604020202020204" pitchFamily="34" charset="0"/>
              <a:buChar char="•"/>
            </a:pPr>
            <a:r>
              <a:rPr lang="en-GB" sz="1200" dirty="0"/>
              <a:t>Inequalities in education – GCSE attainment in Filwood remains below the Bristol average and lower than in Stoke Bishop, despite recent improvements.</a:t>
            </a:r>
          </a:p>
          <a:p>
            <a:pPr marL="171450" indent="-171450">
              <a:buFont typeface="Arial" panose="020B0604020202020204" pitchFamily="34" charset="0"/>
              <a:buChar char="•"/>
            </a:pPr>
            <a:r>
              <a:rPr lang="en-GB" sz="1200" dirty="0"/>
              <a:t>Inequalities in health – Life expectancy in Filwood is around 78 years, compared with around 83 years in Stoke Bishop, with higher rates of long-term illness.</a:t>
            </a:r>
          </a:p>
          <a:p>
            <a:pPr marL="171450" indent="-171450">
              <a:buFont typeface="Arial" panose="020B0604020202020204" pitchFamily="34" charset="0"/>
              <a:buChar char="•"/>
            </a:pPr>
            <a:r>
              <a:rPr lang="en-GB" sz="1200" dirty="0"/>
              <a:t>Inequalities in employment – Filwood has higher unemployment and more low-paid jobs than Stoke Bishop, where unemployment remains low and professional employment is common.</a:t>
            </a:r>
          </a:p>
        </p:txBody>
      </p:sp>
      <p:sp>
        <p:nvSpPr>
          <p:cNvPr id="5" name="Rectangle 4"/>
          <p:cNvSpPr/>
          <p:nvPr/>
        </p:nvSpPr>
        <p:spPr>
          <a:xfrm>
            <a:off x="5708779" y="3666930"/>
            <a:ext cx="4311521" cy="303866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en-GB" sz="1200" b="1" dirty="0"/>
              <a:t>How has urban change in Bristol created challenges?  </a:t>
            </a:r>
          </a:p>
          <a:p>
            <a:r>
              <a:rPr lang="en-GB" sz="1200" b="1" dirty="0"/>
              <a:t>Environmental</a:t>
            </a:r>
            <a:r>
              <a:rPr lang="en-GB" sz="1200" dirty="0"/>
              <a:t> </a:t>
            </a:r>
            <a:r>
              <a:rPr lang="en-GB" sz="1200" b="1" dirty="0"/>
              <a:t>challenge</a:t>
            </a:r>
            <a:endParaRPr lang="en-GB" sz="1200" dirty="0"/>
          </a:p>
          <a:p>
            <a:pPr marL="171450" indent="-171450">
              <a:buFont typeface="Arial" panose="020B0604020202020204" pitchFamily="34" charset="0"/>
              <a:buChar char="•"/>
            </a:pPr>
            <a:r>
              <a:rPr lang="en-GB" sz="1200" b="1" dirty="0"/>
              <a:t>Dereliction</a:t>
            </a:r>
            <a:r>
              <a:rPr lang="en-GB" sz="1200" dirty="0"/>
              <a:t> – Changes in the economy and industry in Bristol have led to many industrial buildings that are no longer being used becoming derelict. This is mainly in the inner city. When the port function moved downstream from the city many warehouses were abandoned and fell into decay. </a:t>
            </a:r>
            <a:r>
              <a:rPr lang="en-GB" sz="1200" b="1" dirty="0"/>
              <a:t>Stokes Croft </a:t>
            </a:r>
            <a:r>
              <a:rPr lang="en-GB" sz="1200" dirty="0"/>
              <a:t>in Bristol’s inner city became notorious for its derelict housing and abandoned properties and many empty houses have been taken over by squatters and the area has suffered from anti-social behaviour. </a:t>
            </a:r>
          </a:p>
          <a:p>
            <a:pPr marL="171450" indent="-171450">
              <a:buFont typeface="Arial" panose="020B0604020202020204" pitchFamily="34" charset="0"/>
              <a:buChar char="•"/>
            </a:pPr>
            <a:r>
              <a:rPr lang="en-GB" sz="1200" b="1" dirty="0"/>
              <a:t>Solution</a:t>
            </a:r>
            <a:r>
              <a:rPr lang="en-GB" sz="1200" dirty="0"/>
              <a:t> - Bristol City Council has received lottery grants to help improve the poor economic activity and urban decay in the area. Artists wanted to improve the areas through public action and community art. </a:t>
            </a:r>
          </a:p>
        </p:txBody>
      </p:sp>
      <p:sp>
        <p:nvSpPr>
          <p:cNvPr id="7" name="Title 1">
            <a:extLst>
              <a:ext uri="{FF2B5EF4-FFF2-40B4-BE49-F238E27FC236}">
                <a16:creationId xmlns:a16="http://schemas.microsoft.com/office/drawing/2014/main" id="{0BFB9AD1-91C6-4F44-9092-78785E9351A4}"/>
              </a:ext>
            </a:extLst>
          </p:cNvPr>
          <p:cNvSpPr txBox="1">
            <a:spLocks/>
          </p:cNvSpPr>
          <p:nvPr/>
        </p:nvSpPr>
        <p:spPr>
          <a:xfrm>
            <a:off x="0" y="65314"/>
            <a:ext cx="12192000" cy="4047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300" b="1" dirty="0">
                <a:latin typeface="Gill Sans MT" panose="020B0502020104020203" pitchFamily="34" charset="0"/>
              </a:rPr>
              <a:t>Bristol – a city in the UK Year 10 HT2</a:t>
            </a:r>
          </a:p>
        </p:txBody>
      </p:sp>
      <p:pic>
        <p:nvPicPr>
          <p:cNvPr id="17410" name="Picture 2" descr="14 Abandoned &amp; Derelict Places In Bristol - Best of Bristol">
            <a:extLst>
              <a:ext uri="{FF2B5EF4-FFF2-40B4-BE49-F238E27FC236}">
                <a16:creationId xmlns:a16="http://schemas.microsoft.com/office/drawing/2014/main" id="{062A8524-391D-43DB-9A68-86C4A5FA07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9228" y="3986933"/>
            <a:ext cx="1806222" cy="1199331"/>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The brunchification of Stokes Croft continues'">
            <a:extLst>
              <a:ext uri="{FF2B5EF4-FFF2-40B4-BE49-F238E27FC236}">
                <a16:creationId xmlns:a16="http://schemas.microsoft.com/office/drawing/2014/main" id="{8F0FA222-514D-4010-9616-66BC449818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9228" y="5410200"/>
            <a:ext cx="1806222" cy="1016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CC35894C-E8C0-4CB8-AC4D-F3129B635194}"/>
              </a:ext>
            </a:extLst>
          </p:cNvPr>
          <p:cNvSpPr/>
          <p:nvPr/>
        </p:nvSpPr>
        <p:spPr>
          <a:xfrm>
            <a:off x="5708779" y="3666930"/>
            <a:ext cx="6309049" cy="303866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67210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839755"/>
            <a:ext cx="5207000" cy="5878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GB" sz="1200" b="1" dirty="0"/>
              <a:t>How has urban change in Bristol created challenges?  Environmental</a:t>
            </a:r>
            <a:r>
              <a:rPr lang="en-GB" sz="1200" dirty="0"/>
              <a:t> </a:t>
            </a:r>
            <a:r>
              <a:rPr lang="en-GB" sz="1200" b="1" dirty="0"/>
              <a:t>challenges</a:t>
            </a:r>
            <a:endParaRPr lang="en-GB" sz="1200" dirty="0"/>
          </a:p>
          <a:p>
            <a:pPr marL="171450" indent="-171450">
              <a:buFont typeface="Arial" panose="020B0604020202020204" pitchFamily="34" charset="0"/>
              <a:buChar char="•"/>
            </a:pPr>
            <a:r>
              <a:rPr lang="en-GB" sz="1200" b="1" dirty="0"/>
              <a:t>Urban sprawl </a:t>
            </a:r>
            <a:r>
              <a:rPr lang="en-GB" sz="1200" dirty="0"/>
              <a:t>– Urban sprawl has extended particularly to the north-west of the city. The new town of </a:t>
            </a:r>
            <a:r>
              <a:rPr lang="en-GB" sz="1200" b="1" dirty="0"/>
              <a:t>Bradley Stoke </a:t>
            </a:r>
            <a:r>
              <a:rPr lang="en-GB" sz="1200" dirty="0"/>
              <a:t>has extended the city to the north. </a:t>
            </a:r>
          </a:p>
          <a:p>
            <a:r>
              <a:rPr lang="en-GB" sz="1200" b="1" dirty="0"/>
              <a:t>Solution</a:t>
            </a:r>
            <a:r>
              <a:rPr lang="en-GB" sz="1200" dirty="0"/>
              <a:t> - Between 2006 and 2013 only 6% of new housing developments were on greenfield land and by 2026 over 30,000 new homes are planned on brownfield sites. The green belt was set up to prevent urban sprawl on the rural-urban fringe and the merging of the cities Bath and Bristol. Towns to the north and south of the city, such as </a:t>
            </a:r>
            <a:r>
              <a:rPr lang="en-GB" sz="1200" b="1" dirty="0"/>
              <a:t>Clevedon</a:t>
            </a:r>
            <a:r>
              <a:rPr lang="en-GB" sz="1200" dirty="0"/>
              <a:t> has expanded to become </a:t>
            </a:r>
            <a:r>
              <a:rPr lang="en-GB" sz="1200" b="1" dirty="0"/>
              <a:t>commuter settlements </a:t>
            </a:r>
            <a:r>
              <a:rPr lang="en-GB" sz="1200" dirty="0"/>
              <a:t>so that people are able to travel from surrounding areas to work in the city. </a:t>
            </a:r>
          </a:p>
          <a:p>
            <a:endParaRPr lang="en-GB" sz="1200" dirty="0"/>
          </a:p>
          <a:p>
            <a:pPr marL="171450" indent="-171450">
              <a:buFont typeface="Arial" panose="020B0604020202020204" pitchFamily="34" charset="0"/>
              <a:buChar char="•"/>
            </a:pPr>
            <a:r>
              <a:rPr lang="en-GB" sz="1200" b="1" dirty="0"/>
              <a:t>Waste disposal </a:t>
            </a:r>
            <a:r>
              <a:rPr lang="en-GB" sz="1200" dirty="0"/>
              <a:t>– The city produces half a million tonnes of waste per year. It is among the worst cities in the country in terms of the amount of food waste it creates. </a:t>
            </a:r>
          </a:p>
          <a:p>
            <a:r>
              <a:rPr lang="en-GB" sz="1200" b="1" dirty="0"/>
              <a:t>Solutions</a:t>
            </a:r>
            <a:r>
              <a:rPr lang="en-GB" sz="1200" dirty="0"/>
              <a:t> - A range of strategies have been adopted to cope with the problem of waste disposal e.g. reducing the amount of waste that has to be sent to landfill and reducing the amount of waste generated per household by 15%. Bristol’s population has increased by 9% since 2000 and the amount of household waste has reduced by 18% in the same period. </a:t>
            </a:r>
          </a:p>
          <a:p>
            <a:endParaRPr lang="en-GB" sz="1200" dirty="0"/>
          </a:p>
          <a:p>
            <a:endParaRPr lang="en-GB" sz="1200" dirty="0"/>
          </a:p>
          <a:p>
            <a:endParaRPr lang="en-GB" sz="1200" dirty="0"/>
          </a:p>
          <a:p>
            <a:endParaRPr lang="en-GB" sz="1200" dirty="0"/>
          </a:p>
          <a:p>
            <a:endParaRPr lang="en-GB" sz="1200" dirty="0"/>
          </a:p>
          <a:p>
            <a:endParaRPr lang="en-GB" sz="1200" dirty="0"/>
          </a:p>
          <a:p>
            <a:pPr marL="171450" indent="-171450">
              <a:buFont typeface="Arial" panose="020B0604020202020204" pitchFamily="34" charset="0"/>
              <a:buChar char="•"/>
            </a:pPr>
            <a:r>
              <a:rPr lang="en-GB" sz="1200" b="1" dirty="0"/>
              <a:t>Atmospheric pollution </a:t>
            </a:r>
            <a:r>
              <a:rPr lang="en-GB" sz="1200" dirty="0"/>
              <a:t>– Vehicle emissions are the main cause of air pollution in the city. Bristol is the most congested city in England and the main bus routes are often the most polluted. An estimated 200 people die in the city each year due to air pollution. </a:t>
            </a:r>
          </a:p>
          <a:p>
            <a:r>
              <a:rPr lang="en-GB" sz="1200" b="1" dirty="0"/>
              <a:t>Solutions-</a:t>
            </a:r>
            <a:r>
              <a:rPr lang="en-GB" sz="1200" dirty="0"/>
              <a:t> Plans to reduce air quality include reducing speeds on motorways and residential areas and a smartphone app with information about public transport.</a:t>
            </a:r>
          </a:p>
        </p:txBody>
      </p:sp>
      <p:sp>
        <p:nvSpPr>
          <p:cNvPr id="3" name="Rectangle 2"/>
          <p:cNvSpPr/>
          <p:nvPr/>
        </p:nvSpPr>
        <p:spPr>
          <a:xfrm>
            <a:off x="5575300" y="839755"/>
            <a:ext cx="6388100" cy="396084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GB" sz="1200" b="1" dirty="0"/>
              <a:t>Named Example: The Temple Quarter Regeneration</a:t>
            </a:r>
          </a:p>
          <a:p>
            <a:r>
              <a:rPr lang="en-GB" sz="1200" b="1" dirty="0"/>
              <a:t>Reasons why the area needed regeneration: </a:t>
            </a:r>
            <a:endParaRPr lang="en-GB" sz="1200" dirty="0"/>
          </a:p>
          <a:p>
            <a:r>
              <a:rPr lang="en-GB" sz="1200" dirty="0"/>
              <a:t>The Temple Quarter was very rundown. It gave a bad first impression to visitors, as it was the first part of the city seen by anyone driving from Wells or Bath. The Temple Quarter was developed as an industrial areas in 18th Century. The land was mainly disused and in a state of dereliction. </a:t>
            </a:r>
          </a:p>
          <a:p>
            <a:r>
              <a:rPr lang="en-GB" sz="1200" dirty="0"/>
              <a:t> </a:t>
            </a:r>
          </a:p>
          <a:p>
            <a:r>
              <a:rPr lang="en-GB" sz="1200" b="1" dirty="0"/>
              <a:t>The main features of the project: </a:t>
            </a:r>
          </a:p>
          <a:p>
            <a:pPr marL="171450" indent="-171450">
              <a:buFont typeface="Arial" panose="020B0604020202020204" pitchFamily="34" charset="0"/>
              <a:buChar char="•"/>
            </a:pPr>
            <a:r>
              <a:rPr lang="en-GB" sz="1200" dirty="0"/>
              <a:t>Temple Quarter Enterprise Campus – A new University of Bristol campus opened in 2026, bringing thousands of students and staff to the area.</a:t>
            </a:r>
          </a:p>
          <a:p>
            <a:pPr marL="171450" indent="-171450">
              <a:buFont typeface="Arial" panose="020B0604020202020204" pitchFamily="34" charset="0"/>
              <a:buChar char="•"/>
            </a:pPr>
            <a:r>
              <a:rPr lang="en-GB" sz="1200" dirty="0"/>
              <a:t>Improved transport – Bristol Temple Meads station is being expanded and modernised, with better walking, cycling and bus links.</a:t>
            </a:r>
          </a:p>
          <a:p>
            <a:pPr marL="171450" indent="-171450">
              <a:buFont typeface="Arial" panose="020B0604020202020204" pitchFamily="34" charset="0"/>
              <a:buChar char="•"/>
            </a:pPr>
            <a:r>
              <a:rPr lang="en-GB" sz="1200" dirty="0"/>
              <a:t>New bridge built across the River Avon to the site of the former diesel depot – This was intended to give access to the New Bristol Arena (to be used for sporting events with up to 12,000 spectators) however the Arena is now being built outside of the city centre.</a:t>
            </a:r>
          </a:p>
          <a:p>
            <a:pPr marL="171450" indent="-171450">
              <a:buFont typeface="Arial" panose="020B0604020202020204" pitchFamily="34" charset="0"/>
              <a:buChar char="•"/>
            </a:pPr>
            <a:r>
              <a:rPr lang="en-GB" sz="1200" dirty="0"/>
              <a:t>Improved road layout with links to the rapid transport network and the Bristol Bath cycle network </a:t>
            </a:r>
          </a:p>
          <a:p>
            <a:pPr marL="171450" indent="-171450">
              <a:buFont typeface="Arial" panose="020B0604020202020204" pitchFamily="34" charset="0"/>
              <a:buChar char="•"/>
            </a:pPr>
            <a:r>
              <a:rPr lang="en-GB" sz="1200" dirty="0"/>
              <a:t>Enterprise zone status – 240,000m2 of either new or refurbished buildings, creating offices, homes and shops. The target is to create 4000 jobs by 2020 and 17000 by 2037 e.g. </a:t>
            </a:r>
            <a:r>
              <a:rPr lang="en-GB" sz="1200" b="1" dirty="0"/>
              <a:t>Brunel’s engine shed  </a:t>
            </a:r>
            <a:r>
              <a:rPr lang="en-GB" sz="1200" dirty="0"/>
              <a:t>- A £1.7 million innovation centre is being created – home to high-tech, creative and low carbon sector companies. </a:t>
            </a:r>
          </a:p>
        </p:txBody>
      </p:sp>
      <p:sp>
        <p:nvSpPr>
          <p:cNvPr id="4" name="Rectangle 3"/>
          <p:cNvSpPr/>
          <p:nvPr/>
        </p:nvSpPr>
        <p:spPr>
          <a:xfrm>
            <a:off x="5575300" y="4978399"/>
            <a:ext cx="6388100" cy="17399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GB" sz="1200" b="1" dirty="0"/>
              <a:t>Potential Exam Questions on Bristol</a:t>
            </a:r>
          </a:p>
          <a:p>
            <a:r>
              <a:rPr lang="en-GB" sz="1200" b="1" dirty="0"/>
              <a:t>Outline</a:t>
            </a:r>
            <a:r>
              <a:rPr lang="en-GB" sz="1200" dirty="0"/>
              <a:t> one way that international migration has led to change in the character of a named UK city. (2)</a:t>
            </a:r>
          </a:p>
          <a:p>
            <a:r>
              <a:rPr lang="en-GB" sz="1200" b="1" dirty="0"/>
              <a:t>Suggest</a:t>
            </a:r>
            <a:r>
              <a:rPr lang="en-GB" sz="1200" dirty="0"/>
              <a:t> why there are inequalities in health in urban areas. (4)</a:t>
            </a:r>
          </a:p>
          <a:p>
            <a:r>
              <a:rPr lang="en-GB" sz="1200" b="1" dirty="0"/>
              <a:t>Suggest</a:t>
            </a:r>
            <a:r>
              <a:rPr lang="en-GB" sz="1200" dirty="0"/>
              <a:t> reasons for inequalities in education in urban areas in the UK (4)</a:t>
            </a:r>
          </a:p>
          <a:p>
            <a:r>
              <a:rPr lang="en-GB" sz="1200" b="1" dirty="0"/>
              <a:t>Discuss</a:t>
            </a:r>
            <a:r>
              <a:rPr lang="en-GB" sz="1200" dirty="0"/>
              <a:t> the effects of urban sprawl on people and the environment. (6)</a:t>
            </a:r>
          </a:p>
          <a:p>
            <a:r>
              <a:rPr lang="en-GB" sz="1200" b="1" dirty="0"/>
              <a:t>To what extent </a:t>
            </a:r>
            <a:r>
              <a:rPr lang="en-GB" sz="1200" dirty="0"/>
              <a:t>has urban change created environmental challenges in a UK city you have studied? (9)</a:t>
            </a:r>
          </a:p>
          <a:p>
            <a:r>
              <a:rPr lang="en-GB" sz="1200" b="1" dirty="0"/>
              <a:t>To what extent </a:t>
            </a:r>
            <a:r>
              <a:rPr lang="en-GB" sz="1200" dirty="0"/>
              <a:t>has urban change created opportunities in a UK city you have studied? (9)</a:t>
            </a:r>
          </a:p>
        </p:txBody>
      </p:sp>
      <p:sp>
        <p:nvSpPr>
          <p:cNvPr id="6" name="Title 1">
            <a:extLst>
              <a:ext uri="{FF2B5EF4-FFF2-40B4-BE49-F238E27FC236}">
                <a16:creationId xmlns:a16="http://schemas.microsoft.com/office/drawing/2014/main" id="{B6593800-93EC-4204-A469-CA7A5BBE24E8}"/>
              </a:ext>
            </a:extLst>
          </p:cNvPr>
          <p:cNvSpPr txBox="1">
            <a:spLocks/>
          </p:cNvSpPr>
          <p:nvPr/>
        </p:nvSpPr>
        <p:spPr>
          <a:xfrm>
            <a:off x="0" y="162854"/>
            <a:ext cx="12192000" cy="4047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300" b="1" dirty="0">
                <a:latin typeface="Gill Sans MT" panose="020B0502020104020203" pitchFamily="34" charset="0"/>
              </a:rPr>
              <a:t>Bristol – a city in the UK Year 10 HT2</a:t>
            </a:r>
          </a:p>
        </p:txBody>
      </p:sp>
      <p:pic>
        <p:nvPicPr>
          <p:cNvPr id="16387" name="Picture 3" descr="Slim My Waste - Feed My Face - Bristol ...">
            <a:extLst>
              <a:ext uri="{FF2B5EF4-FFF2-40B4-BE49-F238E27FC236}">
                <a16:creationId xmlns:a16="http://schemas.microsoft.com/office/drawing/2014/main" id="{BB7F36FE-F051-4061-95E1-40F4C56B69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8400" y="4522157"/>
            <a:ext cx="3251200" cy="912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571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0EA2B0-653E-4E95-A4D2-815ACD9EFF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368907" y="526408"/>
            <a:ext cx="1974255" cy="1306711"/>
          </a:xfrm>
          <a:prstGeom prst="rect">
            <a:avLst/>
          </a:prstGeom>
        </p:spPr>
      </p:pic>
      <p:pic>
        <p:nvPicPr>
          <p:cNvPr id="14" name="Picture 13">
            <a:extLst>
              <a:ext uri="{FF2B5EF4-FFF2-40B4-BE49-F238E27FC236}">
                <a16:creationId xmlns:a16="http://schemas.microsoft.com/office/drawing/2014/main" id="{13346B99-3E80-420A-A459-64375D1922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8343" y="1138796"/>
            <a:ext cx="1634112" cy="1313931"/>
          </a:xfrm>
          <a:prstGeom prst="rect">
            <a:avLst/>
          </a:prstGeom>
        </p:spPr>
      </p:pic>
      <p:sp>
        <p:nvSpPr>
          <p:cNvPr id="15" name="Title 1">
            <a:extLst>
              <a:ext uri="{FF2B5EF4-FFF2-40B4-BE49-F238E27FC236}">
                <a16:creationId xmlns:a16="http://schemas.microsoft.com/office/drawing/2014/main" id="{F60E1B29-0813-44AC-A8A8-7275D8C155A9}"/>
              </a:ext>
            </a:extLst>
          </p:cNvPr>
          <p:cNvSpPr txBox="1">
            <a:spLocks/>
          </p:cNvSpPr>
          <p:nvPr/>
        </p:nvSpPr>
        <p:spPr>
          <a:xfrm>
            <a:off x="0" y="12603"/>
            <a:ext cx="12192000" cy="4047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300" b="1" dirty="0">
                <a:latin typeface="Gill Sans MT" panose="020B0502020104020203" pitchFamily="34" charset="0"/>
              </a:rPr>
              <a:t>Hot Deserts Year 10 HT3</a:t>
            </a:r>
          </a:p>
        </p:txBody>
      </p:sp>
      <p:sp>
        <p:nvSpPr>
          <p:cNvPr id="22" name="TextBox 21">
            <a:extLst>
              <a:ext uri="{FF2B5EF4-FFF2-40B4-BE49-F238E27FC236}">
                <a16:creationId xmlns:a16="http://schemas.microsoft.com/office/drawing/2014/main" id="{455C05D0-09AB-40DA-B6C5-1DF5A5966DBF}"/>
              </a:ext>
            </a:extLst>
          </p:cNvPr>
          <p:cNvSpPr txBox="1"/>
          <p:nvPr/>
        </p:nvSpPr>
        <p:spPr>
          <a:xfrm>
            <a:off x="156257" y="1833119"/>
            <a:ext cx="6096000" cy="3046988"/>
          </a:xfrm>
          <a:prstGeom prst="rect">
            <a:avLst/>
          </a:prstGeom>
          <a:noFill/>
        </p:spPr>
        <p:txBody>
          <a:bodyPr wrap="square">
            <a:spAutoFit/>
          </a:bodyPr>
          <a:lstStyle/>
          <a:p>
            <a:endParaRPr lang="en-GB" sz="1200" dirty="0"/>
          </a:p>
          <a:p>
            <a:r>
              <a:rPr lang="en-GB" sz="1200" dirty="0"/>
              <a:t>The different parts of a desert ecosystem are </a:t>
            </a:r>
            <a:r>
              <a:rPr lang="en-GB" sz="1200" b="1" dirty="0"/>
              <a:t>interdependent</a:t>
            </a:r>
            <a:r>
              <a:rPr lang="en-GB" sz="1200" dirty="0"/>
              <a:t>, meaning they rely on each other.</a:t>
            </a:r>
          </a:p>
          <a:p>
            <a:pPr marL="171450" indent="-171450">
              <a:buFont typeface="Arial" panose="020B0604020202020204" pitchFamily="34" charset="0"/>
              <a:buChar char="•"/>
            </a:pPr>
            <a:r>
              <a:rPr lang="en-GB" sz="1200" b="1" dirty="0"/>
              <a:t>Climate:</a:t>
            </a:r>
            <a:r>
              <a:rPr lang="en-GB" sz="1200" dirty="0"/>
              <a:t> Very hot days, cold nights and little rainfall. High rates of evaporation make water scarce.</a:t>
            </a:r>
          </a:p>
          <a:p>
            <a:pPr marL="171450" indent="-171450">
              <a:buFont typeface="Arial" panose="020B0604020202020204" pitchFamily="34" charset="0"/>
              <a:buChar char="•"/>
            </a:pPr>
            <a:r>
              <a:rPr lang="en-GB" sz="1200" b="1" dirty="0"/>
              <a:t>Water:</a:t>
            </a:r>
            <a:r>
              <a:rPr lang="en-GB" sz="1200" dirty="0"/>
              <a:t> Most rivers are seasonal (</a:t>
            </a:r>
            <a:r>
              <a:rPr lang="en-GB" sz="1200" b="1" dirty="0"/>
              <a:t>ephemeral</a:t>
            </a:r>
            <a:r>
              <a:rPr lang="en-GB" sz="1200" dirty="0"/>
              <a:t>) and only flow after heavy rain. Water is an important but limited resource.</a:t>
            </a:r>
          </a:p>
          <a:p>
            <a:pPr marL="171450" indent="-171450">
              <a:buFont typeface="Arial" panose="020B0604020202020204" pitchFamily="34" charset="0"/>
              <a:buChar char="•"/>
            </a:pPr>
            <a:r>
              <a:rPr lang="en-GB" sz="1200" b="1" dirty="0"/>
              <a:t>Soils:</a:t>
            </a:r>
            <a:r>
              <a:rPr lang="en-GB" sz="1200" dirty="0"/>
              <a:t> Desert soils are thin, sandy and low in nutrients because there is little organic matter. Some areas become salty as water evaporates.</a:t>
            </a:r>
          </a:p>
          <a:p>
            <a:pPr marL="171450" indent="-171450">
              <a:buFont typeface="Arial" panose="020B0604020202020204" pitchFamily="34" charset="0"/>
              <a:buChar char="•"/>
            </a:pPr>
            <a:r>
              <a:rPr lang="en-GB" sz="1200" b="1" dirty="0"/>
              <a:t>Plants:</a:t>
            </a:r>
            <a:r>
              <a:rPr lang="en-GB" sz="1200" dirty="0"/>
              <a:t> Vegetation is sparse and includes cacti, acacia trees and thorny shrubs.</a:t>
            </a:r>
          </a:p>
          <a:p>
            <a:pPr marL="171450" indent="-171450">
              <a:buFont typeface="Arial" panose="020B0604020202020204" pitchFamily="34" charset="0"/>
              <a:buChar char="•"/>
            </a:pPr>
            <a:r>
              <a:rPr lang="en-GB" sz="1200" b="1" dirty="0"/>
              <a:t>Animals:</a:t>
            </a:r>
            <a:r>
              <a:rPr lang="en-GB" sz="1200" dirty="0"/>
              <a:t> Common animals include camels, lizards, snakes, foxes and scorpions.</a:t>
            </a:r>
          </a:p>
          <a:p>
            <a:pPr marL="171450" indent="-171450">
              <a:buFont typeface="Arial" panose="020B0604020202020204" pitchFamily="34" charset="0"/>
              <a:buChar char="•"/>
            </a:pPr>
            <a:r>
              <a:rPr lang="en-GB" sz="1200" b="1" dirty="0"/>
              <a:t>People:</a:t>
            </a:r>
            <a:r>
              <a:rPr lang="en-GB" sz="1200" dirty="0"/>
              <a:t> Most people live near rivers or oases where water is available.</a:t>
            </a:r>
          </a:p>
          <a:p>
            <a:pPr marL="171450" indent="-171450">
              <a:buFont typeface="Arial" panose="020B0604020202020204" pitchFamily="34" charset="0"/>
              <a:buChar char="•"/>
            </a:pPr>
            <a:r>
              <a:rPr lang="en-GB" sz="1200" b="1" dirty="0"/>
              <a:t>Biodiversity</a:t>
            </a:r>
          </a:p>
          <a:p>
            <a:pPr marL="171450" indent="-171450">
              <a:buFont typeface="Arial" panose="020B0604020202020204" pitchFamily="34" charset="0"/>
              <a:buChar char="•"/>
            </a:pPr>
            <a:r>
              <a:rPr lang="en-GB" sz="1200" dirty="0"/>
              <a:t>Hot deserts have </a:t>
            </a:r>
            <a:r>
              <a:rPr lang="en-GB" sz="1200" b="1" dirty="0"/>
              <a:t>low biodiversity</a:t>
            </a:r>
            <a:r>
              <a:rPr lang="en-GB" sz="1200" dirty="0"/>
              <a:t> because harsh conditions limit the number of species. However, desert plants and animals are highly specialised, making them vulnerable to environmental change and human activity.</a:t>
            </a:r>
          </a:p>
          <a:p>
            <a:endParaRPr lang="en-GB" sz="1200" dirty="0"/>
          </a:p>
        </p:txBody>
      </p:sp>
      <p:sp>
        <p:nvSpPr>
          <p:cNvPr id="23" name="TextBox 22">
            <a:extLst>
              <a:ext uri="{FF2B5EF4-FFF2-40B4-BE49-F238E27FC236}">
                <a16:creationId xmlns:a16="http://schemas.microsoft.com/office/drawing/2014/main" id="{FC4FF32E-A35A-4678-B807-0A596D151ACC}"/>
              </a:ext>
            </a:extLst>
          </p:cNvPr>
          <p:cNvSpPr txBox="1"/>
          <p:nvPr/>
        </p:nvSpPr>
        <p:spPr>
          <a:xfrm>
            <a:off x="6519208" y="3783738"/>
            <a:ext cx="5393247" cy="2862322"/>
          </a:xfrm>
          <a:prstGeom prst="rect">
            <a:avLst/>
          </a:prstGeom>
          <a:noFill/>
        </p:spPr>
        <p:txBody>
          <a:bodyPr wrap="square">
            <a:spAutoFit/>
          </a:bodyPr>
          <a:lstStyle/>
          <a:p>
            <a:r>
              <a:rPr lang="en-GB" sz="1200" b="1" dirty="0"/>
              <a:t>Animal Adaptations</a:t>
            </a:r>
          </a:p>
          <a:p>
            <a:r>
              <a:rPr lang="en-GB" sz="1200" b="1" dirty="0"/>
              <a:t>Camel</a:t>
            </a:r>
            <a:r>
              <a:rPr lang="en-GB" sz="1200" dirty="0"/>
              <a:t>: Humps store fat (not water), which can be used for energy when food is scarce. Long eyelashes and closable nostrils keep out sand. Broad, padded feet prevent sinking into soft sand. Can survive for long periods without drinking</a:t>
            </a:r>
          </a:p>
          <a:p>
            <a:r>
              <a:rPr lang="en-GB" sz="1200" b="1" dirty="0"/>
              <a:t>Desert Jerboa</a:t>
            </a:r>
            <a:r>
              <a:rPr lang="en-GB" sz="1200" dirty="0"/>
              <a:t>: Nocturnal, so it avoids daytime heat. Lives in underground burrows where temperatures are cooler. Gains most of its water from seeds and plants, meaning it rarely needs to drink. Long hind legs help it escape predators and move efficiently across sand.</a:t>
            </a:r>
          </a:p>
          <a:p>
            <a:r>
              <a:rPr lang="en-GB" sz="1200" b="1" dirty="0"/>
              <a:t>Fennec Fox: </a:t>
            </a:r>
            <a:r>
              <a:rPr lang="en-GB" sz="1200" dirty="0"/>
              <a:t>Large ears help lose body heat and keep the fox cool in extreme temperatures. Thick, light-coloured fur reflects sunlight during the day and provides insulation against cold desert nights. Furry foot pads protect its feet from the hot sand and improve grip.  Nocturnal, so it hunts at night when temperatures are much cooler.  Gets most of its water from its food (such as insects, rodents and fruit), so it rarely needs to drink.</a:t>
            </a:r>
          </a:p>
          <a:p>
            <a:r>
              <a:rPr lang="en-GB" sz="1200" b="1" dirty="0"/>
              <a:t>Reptiles</a:t>
            </a:r>
            <a:r>
              <a:rPr lang="en-GB" sz="1200" dirty="0"/>
              <a:t> have waterproof skin to reduce water loss. </a:t>
            </a:r>
          </a:p>
        </p:txBody>
      </p:sp>
      <p:sp>
        <p:nvSpPr>
          <p:cNvPr id="24" name="TextBox 23">
            <a:extLst>
              <a:ext uri="{FF2B5EF4-FFF2-40B4-BE49-F238E27FC236}">
                <a16:creationId xmlns:a16="http://schemas.microsoft.com/office/drawing/2014/main" id="{BC89FCF8-22F0-47F4-B352-A7E1A12465B5}"/>
              </a:ext>
            </a:extLst>
          </p:cNvPr>
          <p:cNvSpPr txBox="1"/>
          <p:nvPr/>
        </p:nvSpPr>
        <p:spPr>
          <a:xfrm>
            <a:off x="156257" y="487267"/>
            <a:ext cx="4306886" cy="1384995"/>
          </a:xfrm>
          <a:prstGeom prst="rect">
            <a:avLst/>
          </a:prstGeom>
          <a:noFill/>
        </p:spPr>
        <p:txBody>
          <a:bodyPr wrap="square">
            <a:spAutoFit/>
          </a:bodyPr>
          <a:lstStyle/>
          <a:p>
            <a:r>
              <a:rPr lang="en-GB" sz="1200" b="1" dirty="0"/>
              <a:t>What is a Hot Desert?</a:t>
            </a:r>
          </a:p>
          <a:p>
            <a:r>
              <a:rPr lang="en-GB" sz="1200" dirty="0"/>
              <a:t>Hot deserts are ecosystems that receive </a:t>
            </a:r>
            <a:r>
              <a:rPr lang="en-GB" sz="1200" b="1" dirty="0"/>
              <a:t>less than 250 mm of rainfall </a:t>
            </a:r>
            <a:r>
              <a:rPr lang="en-GB" sz="1200" dirty="0"/>
              <a:t>each year. They have very </a:t>
            </a:r>
            <a:r>
              <a:rPr lang="en-GB" sz="1200" b="1" dirty="0"/>
              <a:t>high daytime temperatures</a:t>
            </a:r>
            <a:r>
              <a:rPr lang="en-GB" sz="1200" dirty="0"/>
              <a:t>, </a:t>
            </a:r>
            <a:r>
              <a:rPr lang="en-GB" sz="1200" b="1" dirty="0"/>
              <a:t>cold nights</a:t>
            </a:r>
            <a:r>
              <a:rPr lang="en-GB" sz="1200" dirty="0"/>
              <a:t>, low humidity and sparse vegetation. Hot deserts are mainly found between </a:t>
            </a:r>
            <a:r>
              <a:rPr lang="en-GB" sz="1200" b="1" dirty="0"/>
              <a:t>15° and 30° north and south of the Equator</a:t>
            </a:r>
            <a:r>
              <a:rPr lang="en-GB" sz="1200" dirty="0"/>
              <a:t>, where descending air creates </a:t>
            </a:r>
            <a:r>
              <a:rPr lang="en-GB" sz="1200" b="1" dirty="0"/>
              <a:t>high</a:t>
            </a:r>
            <a:r>
              <a:rPr lang="en-GB" sz="1200" dirty="0"/>
              <a:t> pressure and dry conditions.</a:t>
            </a:r>
          </a:p>
        </p:txBody>
      </p:sp>
      <p:sp>
        <p:nvSpPr>
          <p:cNvPr id="25" name="TextBox 24">
            <a:extLst>
              <a:ext uri="{FF2B5EF4-FFF2-40B4-BE49-F238E27FC236}">
                <a16:creationId xmlns:a16="http://schemas.microsoft.com/office/drawing/2014/main" id="{D05DC6AB-1A3E-44B8-82BF-1777D402B3B3}"/>
              </a:ext>
            </a:extLst>
          </p:cNvPr>
          <p:cNvSpPr txBox="1"/>
          <p:nvPr/>
        </p:nvSpPr>
        <p:spPr>
          <a:xfrm>
            <a:off x="6519209" y="417304"/>
            <a:ext cx="3945698" cy="2123658"/>
          </a:xfrm>
          <a:prstGeom prst="rect">
            <a:avLst/>
          </a:prstGeom>
          <a:noFill/>
        </p:spPr>
        <p:txBody>
          <a:bodyPr wrap="square">
            <a:spAutoFit/>
          </a:bodyPr>
          <a:lstStyle/>
          <a:p>
            <a:r>
              <a:rPr lang="en-GB" sz="1200" b="1" dirty="0"/>
              <a:t>Plant Adaptations</a:t>
            </a:r>
          </a:p>
          <a:p>
            <a:r>
              <a:rPr lang="en-GB" sz="1200" dirty="0"/>
              <a:t>Plants survive by storing water, having small or waxy leaves to reduce water loss, deep or widespread roots, and growing quickly after rainfall.</a:t>
            </a:r>
          </a:p>
          <a:p>
            <a:r>
              <a:rPr lang="en-GB" sz="1200" dirty="0"/>
              <a:t>Desert plants are </a:t>
            </a:r>
            <a:r>
              <a:rPr lang="en-GB" sz="1200" b="1" dirty="0"/>
              <a:t>xerophytes</a:t>
            </a:r>
            <a:r>
              <a:rPr lang="en-GB" sz="1200" dirty="0"/>
              <a:t>, specially adapted to survive </a:t>
            </a:r>
          </a:p>
          <a:p>
            <a:r>
              <a:rPr lang="en-GB" sz="1200" dirty="0"/>
              <a:t>in dry conditions.</a:t>
            </a:r>
          </a:p>
          <a:p>
            <a:r>
              <a:rPr lang="en-GB" sz="1200" b="1" dirty="0"/>
              <a:t>Cactus</a:t>
            </a:r>
            <a:r>
              <a:rPr lang="en-GB" sz="1200" dirty="0"/>
              <a:t>: Thick, fleshy stems store water. Spines replace leaves, reducing water loss and protecting against grazing animals. A waxy coating reduces evaporation. Shallow, widespread roots absorb rainwater quickly before it evaporates.</a:t>
            </a:r>
          </a:p>
        </p:txBody>
      </p:sp>
      <p:sp>
        <p:nvSpPr>
          <p:cNvPr id="26" name="TextBox 25">
            <a:extLst>
              <a:ext uri="{FF2B5EF4-FFF2-40B4-BE49-F238E27FC236}">
                <a16:creationId xmlns:a16="http://schemas.microsoft.com/office/drawing/2014/main" id="{4D4A3224-1AB0-4A54-AAE2-7537864C45A0}"/>
              </a:ext>
            </a:extLst>
          </p:cNvPr>
          <p:cNvSpPr txBox="1"/>
          <p:nvPr/>
        </p:nvSpPr>
        <p:spPr>
          <a:xfrm>
            <a:off x="6519208" y="2457318"/>
            <a:ext cx="5516535" cy="1200329"/>
          </a:xfrm>
          <a:prstGeom prst="rect">
            <a:avLst/>
          </a:prstGeom>
          <a:noFill/>
        </p:spPr>
        <p:txBody>
          <a:bodyPr wrap="square">
            <a:spAutoFit/>
          </a:bodyPr>
          <a:lstStyle/>
          <a:p>
            <a:r>
              <a:rPr lang="en-GB" sz="1200" b="1" dirty="0"/>
              <a:t>Resurrection Plant</a:t>
            </a:r>
            <a:r>
              <a:rPr lang="en-GB" sz="1200" dirty="0"/>
              <a:t>: Can survive long periods without water by drying out completely. Unfolds and becomes active again within hours of rainfall. Allows the plant to survive long droughts.</a:t>
            </a:r>
          </a:p>
          <a:p>
            <a:r>
              <a:rPr lang="en-GB" sz="1200" b="1" dirty="0"/>
              <a:t>Other Adaptations</a:t>
            </a:r>
            <a:r>
              <a:rPr lang="en-GB" sz="1200" dirty="0"/>
              <a:t>: Small or waxy leaves reduce transpiration. Long tap roots reach underground water supplies. Many plants grow, flower and produce seeds rapidly after rainfall.</a:t>
            </a:r>
          </a:p>
        </p:txBody>
      </p:sp>
      <p:pic>
        <p:nvPicPr>
          <p:cNvPr id="2050" name="Picture 2" descr="Conditions and animal adaptions - Tropical desert regions of ...">
            <a:extLst>
              <a:ext uri="{FF2B5EF4-FFF2-40B4-BE49-F238E27FC236}">
                <a16:creationId xmlns:a16="http://schemas.microsoft.com/office/drawing/2014/main" id="{EE41D69D-69BD-4CCF-9216-ECB1D25C79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2557" y="4755145"/>
            <a:ext cx="1979700" cy="1784335"/>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126B6FE7-0CD7-4D26-99AC-20C02CBD17F4}"/>
              </a:ext>
            </a:extLst>
          </p:cNvPr>
          <p:cNvSpPr/>
          <p:nvPr/>
        </p:nvSpPr>
        <p:spPr>
          <a:xfrm>
            <a:off x="156258" y="417304"/>
            <a:ext cx="6277200" cy="62105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8E46DC42-949F-4F54-9E20-746AA6690A23}"/>
              </a:ext>
            </a:extLst>
          </p:cNvPr>
          <p:cNvSpPr/>
          <p:nvPr/>
        </p:nvSpPr>
        <p:spPr>
          <a:xfrm>
            <a:off x="6487574" y="417304"/>
            <a:ext cx="5516535" cy="33239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BA057AF2-5E20-4C0D-8436-AC4450E58E82}"/>
              </a:ext>
            </a:extLst>
          </p:cNvPr>
          <p:cNvSpPr/>
          <p:nvPr/>
        </p:nvSpPr>
        <p:spPr>
          <a:xfrm>
            <a:off x="6487573" y="3813001"/>
            <a:ext cx="5516535" cy="28148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a:extLst>
              <a:ext uri="{FF2B5EF4-FFF2-40B4-BE49-F238E27FC236}">
                <a16:creationId xmlns:a16="http://schemas.microsoft.com/office/drawing/2014/main" id="{554CA78E-88B8-495E-983C-B2A28E526240}"/>
              </a:ext>
            </a:extLst>
          </p:cNvPr>
          <p:cNvPicPr>
            <a:picLocks noChangeAspect="1"/>
          </p:cNvPicPr>
          <p:nvPr/>
        </p:nvPicPr>
        <p:blipFill>
          <a:blip r:embed="rId5"/>
          <a:stretch>
            <a:fillRect/>
          </a:stretch>
        </p:blipFill>
        <p:spPr>
          <a:xfrm>
            <a:off x="353959" y="4720921"/>
            <a:ext cx="3347183" cy="1719775"/>
          </a:xfrm>
          <a:prstGeom prst="rect">
            <a:avLst/>
          </a:prstGeom>
        </p:spPr>
      </p:pic>
    </p:spTree>
    <p:extLst>
      <p:ext uri="{BB962C8B-B14F-4D97-AF65-F5344CB8AC3E}">
        <p14:creationId xmlns:p14="http://schemas.microsoft.com/office/powerpoint/2010/main" val="206940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60E1B29-0813-44AC-A8A8-7275D8C155A9}"/>
              </a:ext>
            </a:extLst>
          </p:cNvPr>
          <p:cNvSpPr txBox="1">
            <a:spLocks/>
          </p:cNvSpPr>
          <p:nvPr/>
        </p:nvSpPr>
        <p:spPr>
          <a:xfrm>
            <a:off x="0" y="12603"/>
            <a:ext cx="12192000" cy="4047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300" b="1" dirty="0">
                <a:latin typeface="Gill Sans MT" panose="020B0502020104020203" pitchFamily="34" charset="0"/>
              </a:rPr>
              <a:t>Hot Deserts Year 10 HT3</a:t>
            </a:r>
          </a:p>
        </p:txBody>
      </p:sp>
      <p:grpSp>
        <p:nvGrpSpPr>
          <p:cNvPr id="10" name="Group 9">
            <a:extLst>
              <a:ext uri="{FF2B5EF4-FFF2-40B4-BE49-F238E27FC236}">
                <a16:creationId xmlns:a16="http://schemas.microsoft.com/office/drawing/2014/main" id="{36723FB8-902B-4ABB-90EC-4CFEF07AC1CE}"/>
              </a:ext>
            </a:extLst>
          </p:cNvPr>
          <p:cNvGrpSpPr/>
          <p:nvPr/>
        </p:nvGrpSpPr>
        <p:grpSpPr>
          <a:xfrm>
            <a:off x="97971" y="497607"/>
            <a:ext cx="11996058" cy="6164450"/>
            <a:chOff x="97971" y="497607"/>
            <a:chExt cx="11996058" cy="6164450"/>
          </a:xfrm>
        </p:grpSpPr>
        <p:sp>
          <p:nvSpPr>
            <p:cNvPr id="22" name="TextBox 21">
              <a:extLst>
                <a:ext uri="{FF2B5EF4-FFF2-40B4-BE49-F238E27FC236}">
                  <a16:creationId xmlns:a16="http://schemas.microsoft.com/office/drawing/2014/main" id="{455C05D0-09AB-40DA-B6C5-1DF5A5966DBF}"/>
                </a:ext>
              </a:extLst>
            </p:cNvPr>
            <p:cNvSpPr txBox="1"/>
            <p:nvPr/>
          </p:nvSpPr>
          <p:spPr>
            <a:xfrm>
              <a:off x="195000" y="513845"/>
              <a:ext cx="6619457" cy="861774"/>
            </a:xfrm>
            <a:prstGeom prst="rect">
              <a:avLst/>
            </a:prstGeom>
            <a:noFill/>
          </p:spPr>
          <p:txBody>
            <a:bodyPr wrap="square">
              <a:spAutoFit/>
            </a:bodyPr>
            <a:lstStyle/>
            <a:p>
              <a:r>
                <a:rPr lang="en-GB" sz="1200" b="1" dirty="0"/>
                <a:t>Case Study: The Thar Desert (India and Pakistan)</a:t>
              </a:r>
            </a:p>
            <a:p>
              <a:r>
                <a:rPr lang="en-GB" sz="1200" dirty="0"/>
                <a:t>The Thar desert is the worlds </a:t>
              </a:r>
              <a:r>
                <a:rPr lang="en-GB" sz="1400" b="1" dirty="0"/>
                <a:t>most populated </a:t>
              </a:r>
              <a:r>
                <a:rPr lang="en-GB" sz="1200" dirty="0"/>
                <a:t>desert.  It lies on the border with India and Pakistan</a:t>
              </a:r>
              <a:endParaRPr lang="en-GB" sz="1200" b="1" dirty="0"/>
            </a:p>
            <a:p>
              <a:r>
                <a:rPr lang="en-GB" sz="1200" dirty="0"/>
                <a:t>.</a:t>
              </a:r>
            </a:p>
            <a:p>
              <a:endParaRPr lang="en-GB" sz="1200" dirty="0"/>
            </a:p>
          </p:txBody>
        </p:sp>
        <p:sp>
          <p:nvSpPr>
            <p:cNvPr id="23" name="TextBox 22">
              <a:extLst>
                <a:ext uri="{FF2B5EF4-FFF2-40B4-BE49-F238E27FC236}">
                  <a16:creationId xmlns:a16="http://schemas.microsoft.com/office/drawing/2014/main" id="{FC4FF32E-A35A-4678-B807-0A596D151ACC}"/>
                </a:ext>
              </a:extLst>
            </p:cNvPr>
            <p:cNvSpPr txBox="1"/>
            <p:nvPr/>
          </p:nvSpPr>
          <p:spPr>
            <a:xfrm>
              <a:off x="6728620" y="2408699"/>
              <a:ext cx="5231015" cy="4154984"/>
            </a:xfrm>
            <a:prstGeom prst="rect">
              <a:avLst/>
            </a:prstGeom>
            <a:noFill/>
          </p:spPr>
          <p:txBody>
            <a:bodyPr wrap="square">
              <a:spAutoFit/>
            </a:bodyPr>
            <a:lstStyle/>
            <a:p>
              <a:r>
                <a:rPr lang="en-GB" sz="1200" b="1" dirty="0"/>
                <a:t>Causes</a:t>
              </a:r>
            </a:p>
            <a:p>
              <a:pPr marL="171450" indent="-171450">
                <a:buFont typeface="Arial" panose="020B0604020202020204" pitchFamily="34" charset="0"/>
                <a:buChar char="•"/>
              </a:pPr>
              <a:r>
                <a:rPr lang="en-GB" sz="1200" b="1" dirty="0"/>
                <a:t>Climate Change : </a:t>
              </a:r>
              <a:r>
                <a:rPr lang="en-GB" sz="1200" dirty="0"/>
                <a:t>Reduce rainfall and rising temperatures have meant less water for plants.</a:t>
              </a:r>
            </a:p>
            <a:p>
              <a:pPr marL="171450" indent="-171450">
                <a:buFont typeface="Arial" panose="020B0604020202020204" pitchFamily="34" charset="0"/>
                <a:buChar char="•"/>
              </a:pPr>
              <a:r>
                <a:rPr lang="en-GB" sz="1200" b="1" dirty="0"/>
                <a:t>Overgrazing: </a:t>
              </a:r>
              <a:r>
                <a:rPr lang="en-GB" sz="1200" dirty="0"/>
                <a:t>Too many animals mean plants are eaten faster than they can grow back. Causing soil erosion</a:t>
              </a:r>
            </a:p>
            <a:p>
              <a:pPr marL="171450" indent="-171450">
                <a:buFont typeface="Arial" panose="020B0604020202020204" pitchFamily="34" charset="0"/>
                <a:buChar char="•"/>
              </a:pPr>
              <a:r>
                <a:rPr lang="en-GB" sz="1200" b="1" dirty="0"/>
                <a:t>Over-Cultivation: </a:t>
              </a:r>
              <a:r>
                <a:rPr lang="en-GB" sz="1200" dirty="0"/>
                <a:t>If crops are grown in the same areas too often, nutrients in the soil will be used up causing soil erosion.</a:t>
              </a:r>
            </a:p>
            <a:p>
              <a:pPr marL="171450" indent="-171450">
                <a:buFont typeface="Arial" panose="020B0604020202020204" pitchFamily="34" charset="0"/>
                <a:buChar char="•"/>
              </a:pPr>
              <a:r>
                <a:rPr lang="en-GB" sz="1200" b="1" dirty="0"/>
                <a:t>Fuel Wood: </a:t>
              </a:r>
              <a:r>
                <a:rPr lang="en-GB" sz="1200" dirty="0"/>
                <a:t>People rely on wood for fuel. This removal of trees causes the soil to be exposed. </a:t>
              </a:r>
            </a:p>
            <a:p>
              <a:pPr marL="171450" indent="-171450">
                <a:buFont typeface="Arial" panose="020B0604020202020204" pitchFamily="34" charset="0"/>
                <a:buChar char="•"/>
              </a:pPr>
              <a:r>
                <a:rPr lang="en-GB" sz="1200" b="1" dirty="0"/>
                <a:t>Population Growth: </a:t>
              </a:r>
              <a:r>
                <a:rPr lang="en-GB" sz="1200" dirty="0"/>
                <a:t>A growing population puts pressure on the land leading to more deforestation, overgrazing and over-cultivation. </a:t>
              </a:r>
            </a:p>
            <a:p>
              <a:endParaRPr lang="en-GB" sz="1200" dirty="0"/>
            </a:p>
            <a:p>
              <a:r>
                <a:rPr lang="en-GB" sz="1200" b="1" dirty="0"/>
                <a:t>Managing Desertification</a:t>
              </a:r>
            </a:p>
            <a:p>
              <a:pPr marL="171450" indent="-171450">
                <a:buFont typeface="Arial" panose="020B0604020202020204" pitchFamily="34" charset="0"/>
                <a:buChar char="•"/>
              </a:pPr>
              <a:r>
                <a:rPr lang="en-GB" sz="1200" b="1" dirty="0"/>
                <a:t>Water management: </a:t>
              </a:r>
              <a:r>
                <a:rPr lang="en-GB" sz="1200" dirty="0"/>
                <a:t>Small dams, stone lines and rainwater harvesting help retain water.</a:t>
              </a:r>
              <a:r>
                <a:rPr lang="en-GB" sz="1200" dirty="0">
                  <a:solidFill>
                    <a:schemeClr val="dk1"/>
                  </a:solidFill>
                </a:rPr>
                <a:t> growing crops that don’t need much water. E.g. Atriplex</a:t>
              </a:r>
              <a:endParaRPr lang="en-GB" sz="1200" dirty="0"/>
            </a:p>
            <a:p>
              <a:pPr marL="171450" indent="-171450">
                <a:buFont typeface="Arial" panose="020B0604020202020204" pitchFamily="34" charset="0"/>
                <a:buChar char="•"/>
              </a:pPr>
              <a:r>
                <a:rPr lang="en-GB" sz="1200" b="1" dirty="0"/>
                <a:t>Soil management: </a:t>
              </a:r>
              <a:r>
                <a:rPr lang="en-GB" sz="1200" dirty="0">
                  <a:solidFill>
                    <a:schemeClr val="dk1"/>
                  </a:solidFill>
                </a:rPr>
                <a:t>leaving areas of land to rest and recover lost nutrients or a</a:t>
              </a:r>
              <a:r>
                <a:rPr lang="en-GB" sz="1200" dirty="0"/>
                <a:t>dding manure and building terraces improve soil fertility and reduce erosion.</a:t>
              </a:r>
            </a:p>
            <a:p>
              <a:pPr marL="171450" indent="-171450">
                <a:buFont typeface="Arial" panose="020B0604020202020204" pitchFamily="34" charset="0"/>
                <a:buChar char="•"/>
              </a:pPr>
              <a:r>
                <a:rPr lang="en-GB" sz="1200" b="1" dirty="0"/>
                <a:t>Tree planting: </a:t>
              </a:r>
              <a:r>
                <a:rPr lang="en-GB" sz="1200" dirty="0"/>
                <a:t>Projects such as the Great Green Wall reduce wind erosion and improve soil quality.</a:t>
              </a:r>
            </a:p>
            <a:p>
              <a:pPr marL="171450" indent="-171450">
                <a:buFont typeface="Arial" panose="020B0604020202020204" pitchFamily="34" charset="0"/>
                <a:buChar char="•"/>
              </a:pPr>
              <a:r>
                <a:rPr lang="en-GB" sz="1200" b="1" dirty="0"/>
                <a:t>Appropriate technology: </a:t>
              </a:r>
              <a:r>
                <a:rPr lang="en-GB" sz="1200" dirty="0"/>
                <a:t>Simple, low-cost methods using local materials help communities farm sustainably e.g. magic stones - </a:t>
              </a:r>
              <a:r>
                <a:rPr lang="en-GB" sz="1200" dirty="0">
                  <a:solidFill>
                    <a:schemeClr val="dk1"/>
                  </a:solidFill>
                </a:rPr>
                <a:t>Low stone walls are built along the contours of the land to trap water and soil</a:t>
              </a:r>
              <a:endParaRPr lang="en-GB" sz="1200" dirty="0"/>
            </a:p>
          </p:txBody>
        </p:sp>
        <p:pic>
          <p:nvPicPr>
            <p:cNvPr id="24" name="Picture 2" descr="Thar Desert Facts &amp; Information - Indian Desert Map | Travel Guide">
              <a:extLst>
                <a:ext uri="{FF2B5EF4-FFF2-40B4-BE49-F238E27FC236}">
                  <a16:creationId xmlns:a16="http://schemas.microsoft.com/office/drawing/2014/main" id="{966CE6DA-B29E-4C65-84C9-C157B6E6495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5064" y="1068178"/>
              <a:ext cx="1673744" cy="16737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84C236FF-8761-404D-910C-D7FA8D2456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6835" y="2426820"/>
              <a:ext cx="405154" cy="269130"/>
            </a:xfrm>
            <a:prstGeom prst="rect">
              <a:avLst/>
            </a:prstGeom>
            <a:ln>
              <a:solidFill>
                <a:schemeClr val="tx1"/>
              </a:solidFill>
            </a:ln>
          </p:spPr>
        </p:pic>
        <p:pic>
          <p:nvPicPr>
            <p:cNvPr id="26" name="Picture 25">
              <a:extLst>
                <a:ext uri="{FF2B5EF4-FFF2-40B4-BE49-F238E27FC236}">
                  <a16:creationId xmlns:a16="http://schemas.microsoft.com/office/drawing/2014/main" id="{FF687C8B-46CC-44D3-8257-925F0EEC4B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5027">
              <a:off x="6042275" y="2428402"/>
              <a:ext cx="435482" cy="290248"/>
            </a:xfrm>
            <a:prstGeom prst="rect">
              <a:avLst/>
            </a:prstGeom>
            <a:ln>
              <a:solidFill>
                <a:schemeClr val="tx1"/>
              </a:solidFill>
            </a:ln>
          </p:spPr>
        </p:pic>
        <p:sp>
          <p:nvSpPr>
            <p:cNvPr id="27" name="TextBox 26">
              <a:extLst>
                <a:ext uri="{FF2B5EF4-FFF2-40B4-BE49-F238E27FC236}">
                  <a16:creationId xmlns:a16="http://schemas.microsoft.com/office/drawing/2014/main" id="{2EEEC708-C8A8-4130-9E00-D50188AB526A}"/>
                </a:ext>
              </a:extLst>
            </p:cNvPr>
            <p:cNvSpPr txBox="1"/>
            <p:nvPr/>
          </p:nvSpPr>
          <p:spPr>
            <a:xfrm>
              <a:off x="232365" y="3831126"/>
              <a:ext cx="6294634" cy="1384995"/>
            </a:xfrm>
            <a:prstGeom prst="rect">
              <a:avLst/>
            </a:prstGeom>
            <a:noFill/>
          </p:spPr>
          <p:txBody>
            <a:bodyPr wrap="square">
              <a:spAutoFit/>
            </a:bodyPr>
            <a:lstStyle/>
            <a:p>
              <a:r>
                <a:rPr lang="en-GB" sz="1200" b="1" dirty="0"/>
                <a:t>Challenges</a:t>
              </a:r>
            </a:p>
            <a:p>
              <a:r>
                <a:rPr lang="en-GB" sz="1200" b="1" dirty="0"/>
                <a:t>Extreme temperatures:</a:t>
              </a:r>
              <a:r>
                <a:rPr lang="en-GB" sz="1200" dirty="0"/>
                <a:t> Summer temperatures can exceed </a:t>
              </a:r>
              <a:r>
                <a:rPr lang="en-GB" sz="1200" b="1" dirty="0"/>
                <a:t>50°C</a:t>
              </a:r>
              <a:r>
                <a:rPr lang="en-GB" sz="1200" dirty="0"/>
                <a:t>, making work difficult.</a:t>
              </a:r>
            </a:p>
            <a:p>
              <a:r>
                <a:rPr lang="en-GB" sz="1200" b="1" dirty="0"/>
                <a:t>Water supply:</a:t>
              </a:r>
              <a:r>
                <a:rPr lang="en-GB" sz="1200" dirty="0"/>
                <a:t> Rainfall is unreliable and water is scarce, increasing demand for irrigation.</a:t>
              </a:r>
            </a:p>
            <a:p>
              <a:r>
                <a:rPr lang="en-GB" sz="1200" b="1" dirty="0"/>
                <a:t>Inaccessibility:</a:t>
              </a:r>
              <a:r>
                <a:rPr lang="en-GB" sz="1200" dirty="0"/>
                <a:t> Large distances and sandy terrain make transport and development expensive, although roads are improving.</a:t>
              </a:r>
            </a:p>
            <a:p>
              <a:r>
                <a:rPr lang="en-GB" sz="1200" b="1" dirty="0"/>
                <a:t>Environmental impacts:</a:t>
              </a:r>
              <a:r>
                <a:rPr lang="en-GB" sz="1200" dirty="0"/>
                <a:t> Over-irrigation has caused </a:t>
              </a:r>
              <a:r>
                <a:rPr lang="en-GB" sz="1200" b="1" dirty="0"/>
                <a:t>soil salinisation</a:t>
              </a:r>
              <a:r>
                <a:rPr lang="en-GB" sz="1200" dirty="0"/>
                <a:t> in some areas, while increasing tourism, mining and farming put pressure on fragile desert ecosystems.</a:t>
              </a:r>
            </a:p>
          </p:txBody>
        </p:sp>
        <p:sp>
          <p:nvSpPr>
            <p:cNvPr id="28" name="TextBox 27">
              <a:extLst>
                <a:ext uri="{FF2B5EF4-FFF2-40B4-BE49-F238E27FC236}">
                  <a16:creationId xmlns:a16="http://schemas.microsoft.com/office/drawing/2014/main" id="{A5B79766-FB20-462C-93E8-F50FD879D441}"/>
                </a:ext>
              </a:extLst>
            </p:cNvPr>
            <p:cNvSpPr txBox="1"/>
            <p:nvPr/>
          </p:nvSpPr>
          <p:spPr>
            <a:xfrm>
              <a:off x="195000" y="987567"/>
              <a:ext cx="4631835" cy="2862322"/>
            </a:xfrm>
            <a:prstGeom prst="rect">
              <a:avLst/>
            </a:prstGeom>
            <a:noFill/>
          </p:spPr>
          <p:txBody>
            <a:bodyPr wrap="square">
              <a:spAutoFit/>
            </a:bodyPr>
            <a:lstStyle/>
            <a:p>
              <a:r>
                <a:rPr lang="en-GB" sz="1200" b="1" dirty="0"/>
                <a:t>Development Opportunities</a:t>
              </a:r>
            </a:p>
            <a:p>
              <a:r>
                <a:rPr lang="en-GB" sz="1200" b="1" dirty="0"/>
                <a:t>Mineral extraction:</a:t>
              </a:r>
              <a:r>
                <a:rPr lang="en-GB" sz="1200" dirty="0"/>
                <a:t> Valuable minerals including </a:t>
              </a:r>
              <a:r>
                <a:rPr lang="en-GB" sz="1200" b="1" dirty="0"/>
                <a:t>gypsum, feldspar, phosphorite and limestone</a:t>
              </a:r>
              <a:r>
                <a:rPr lang="en-GB" sz="1200" dirty="0"/>
                <a:t>, which are used in fertilisers, cement and construction.</a:t>
              </a:r>
            </a:p>
            <a:p>
              <a:r>
                <a:rPr lang="en-GB" sz="1200" b="1" dirty="0"/>
                <a:t>Energy:</a:t>
              </a:r>
              <a:r>
                <a:rPr lang="en-GB" sz="1200" dirty="0"/>
                <a:t> The desert has high levels of sunshine, making it ideal for </a:t>
              </a:r>
              <a:r>
                <a:rPr lang="en-GB" sz="1200" b="1" dirty="0"/>
                <a:t>solar power</a:t>
              </a:r>
              <a:r>
                <a:rPr lang="en-GB" sz="1200" dirty="0"/>
                <a:t>. Wind farms have also been developed. The </a:t>
              </a:r>
              <a:r>
                <a:rPr lang="en-GB" sz="1200" b="1" dirty="0"/>
                <a:t>Barmer oilfields</a:t>
              </a:r>
              <a:r>
                <a:rPr lang="en-GB" sz="1200" dirty="0"/>
                <a:t> produce over </a:t>
              </a:r>
              <a:r>
                <a:rPr lang="en-GB" sz="1200" b="1" dirty="0"/>
                <a:t>175,000 barrels of oil per day</a:t>
              </a:r>
              <a:r>
                <a:rPr lang="en-GB" sz="1200" dirty="0"/>
                <a:t>, while natural gas reserves provide jobs and energy.</a:t>
              </a:r>
            </a:p>
            <a:p>
              <a:r>
                <a:rPr lang="en-GB" sz="1200" b="1" dirty="0"/>
                <a:t>Farming:</a:t>
              </a:r>
              <a:r>
                <a:rPr lang="en-GB" sz="1200" dirty="0"/>
                <a:t> The </a:t>
              </a:r>
              <a:r>
                <a:rPr lang="en-GB" sz="1200" b="1" dirty="0"/>
                <a:t>Indira Gandhi Canal</a:t>
              </a:r>
              <a:r>
                <a:rPr lang="en-GB" sz="1200" dirty="0"/>
                <a:t>, completed in </a:t>
              </a:r>
              <a:r>
                <a:rPr lang="en-GB" sz="1200" b="1" dirty="0"/>
                <a:t>1987</a:t>
              </a:r>
              <a:r>
                <a:rPr lang="en-GB" sz="1200" dirty="0"/>
                <a:t>, brings water from the Punjab rivers. Irrigation has allowed farmers to grow </a:t>
              </a:r>
              <a:r>
                <a:rPr lang="en-GB" sz="1200" b="1" dirty="0"/>
                <a:t>wheat, cotton and mustard</a:t>
              </a:r>
              <a:r>
                <a:rPr lang="en-GB" sz="1200" dirty="0"/>
                <a:t>, while livestock farming (especially goats, sheep and camels) remains important.</a:t>
              </a:r>
            </a:p>
            <a:p>
              <a:r>
                <a:rPr lang="en-GB" sz="1200" b="1" dirty="0"/>
                <a:t>Tourism:</a:t>
              </a:r>
              <a:r>
                <a:rPr lang="en-GB" sz="1200" dirty="0"/>
                <a:t> Visitors are attracted by </a:t>
              </a:r>
              <a:r>
                <a:rPr lang="en-GB" sz="1200" b="1" dirty="0"/>
                <a:t>camel safaris</a:t>
              </a:r>
              <a:r>
                <a:rPr lang="en-GB" sz="1200" dirty="0"/>
                <a:t>, sand dunes, </a:t>
              </a:r>
              <a:r>
                <a:rPr lang="en-GB" sz="1200" b="1" dirty="0"/>
                <a:t>Desert National Park</a:t>
              </a:r>
              <a:r>
                <a:rPr lang="en-GB" sz="1200" dirty="0"/>
                <a:t>, and the historic city of </a:t>
              </a:r>
              <a:r>
                <a:rPr lang="en-GB" sz="1200" b="1" dirty="0"/>
                <a:t>Jaisalmer</a:t>
              </a:r>
              <a:r>
                <a:rPr lang="en-GB" sz="1200" dirty="0"/>
                <a:t>, known as the </a:t>
              </a:r>
              <a:r>
                <a:rPr lang="en-GB" sz="1200" b="1" dirty="0"/>
                <a:t>'Golden City'</a:t>
              </a:r>
              <a:r>
                <a:rPr lang="en-GB" sz="1200" dirty="0"/>
                <a:t> because of its yellow sandstone buildings.</a:t>
              </a:r>
            </a:p>
          </p:txBody>
        </p:sp>
        <p:sp>
          <p:nvSpPr>
            <p:cNvPr id="31" name="Rectangle 30">
              <a:extLst>
                <a:ext uri="{FF2B5EF4-FFF2-40B4-BE49-F238E27FC236}">
                  <a16:creationId xmlns:a16="http://schemas.microsoft.com/office/drawing/2014/main" id="{CA389FBB-9F94-429B-97C4-4B135AB47AD2}"/>
                </a:ext>
              </a:extLst>
            </p:cNvPr>
            <p:cNvSpPr/>
            <p:nvPr/>
          </p:nvSpPr>
          <p:spPr>
            <a:xfrm>
              <a:off x="97971" y="497607"/>
              <a:ext cx="6478811" cy="61644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Picture 31">
              <a:extLst>
                <a:ext uri="{FF2B5EF4-FFF2-40B4-BE49-F238E27FC236}">
                  <a16:creationId xmlns:a16="http://schemas.microsoft.com/office/drawing/2014/main" id="{DFC518CC-8B90-4A32-9826-02086EE5BBB4}"/>
                </a:ext>
              </a:extLst>
            </p:cNvPr>
            <p:cNvPicPr>
              <a:picLocks noChangeAspect="1"/>
            </p:cNvPicPr>
            <p:nvPr/>
          </p:nvPicPr>
          <p:blipFill>
            <a:blip r:embed="rId5"/>
            <a:stretch>
              <a:fillRect/>
            </a:stretch>
          </p:blipFill>
          <p:spPr>
            <a:xfrm>
              <a:off x="9753038" y="803493"/>
              <a:ext cx="2206597" cy="1241211"/>
            </a:xfrm>
            <a:prstGeom prst="rect">
              <a:avLst/>
            </a:prstGeom>
          </p:spPr>
        </p:pic>
        <p:sp>
          <p:nvSpPr>
            <p:cNvPr id="33" name="TextBox 32">
              <a:extLst>
                <a:ext uri="{FF2B5EF4-FFF2-40B4-BE49-F238E27FC236}">
                  <a16:creationId xmlns:a16="http://schemas.microsoft.com/office/drawing/2014/main" id="{7551925D-9C6C-42D1-B7E1-209AD450DF75}"/>
                </a:ext>
              </a:extLst>
            </p:cNvPr>
            <p:cNvSpPr txBox="1"/>
            <p:nvPr/>
          </p:nvSpPr>
          <p:spPr>
            <a:xfrm>
              <a:off x="6728620" y="513845"/>
              <a:ext cx="3024418" cy="1723549"/>
            </a:xfrm>
            <a:prstGeom prst="rect">
              <a:avLst/>
            </a:prstGeom>
            <a:noFill/>
          </p:spPr>
          <p:txBody>
            <a:bodyPr wrap="square">
              <a:spAutoFit/>
            </a:bodyPr>
            <a:lstStyle/>
            <a:p>
              <a:r>
                <a:rPr lang="en-GB" sz="1200" b="1" dirty="0"/>
                <a:t>Desertification: </a:t>
              </a:r>
            </a:p>
            <a:p>
              <a:r>
                <a:rPr lang="en-GB" sz="1200" dirty="0"/>
                <a:t>Desertification means the turning of semi-arid areas (or drylands) into deserts. </a:t>
              </a:r>
            </a:p>
            <a:p>
              <a:endParaRPr lang="en-GB" sz="1000" dirty="0"/>
            </a:p>
            <a:p>
              <a:r>
                <a:rPr lang="en-GB" sz="1200" b="1" dirty="0"/>
                <a:t>Where in the world is desertification happening?.</a:t>
              </a:r>
            </a:p>
            <a:p>
              <a:r>
                <a:rPr lang="en-GB" sz="1200" dirty="0"/>
                <a:t>Along the fringes of the worlds major deserts. The </a:t>
              </a:r>
              <a:r>
                <a:rPr lang="en-GB" sz="1200" b="1" dirty="0"/>
                <a:t>Sahel</a:t>
              </a:r>
              <a:r>
                <a:rPr lang="en-GB" sz="1200" dirty="0"/>
                <a:t> is a semi-arid region south of the Sahara Desert that is at risk of desertification</a:t>
              </a:r>
            </a:p>
          </p:txBody>
        </p:sp>
        <p:sp>
          <p:nvSpPr>
            <p:cNvPr id="34" name="Rectangle 33">
              <a:extLst>
                <a:ext uri="{FF2B5EF4-FFF2-40B4-BE49-F238E27FC236}">
                  <a16:creationId xmlns:a16="http://schemas.microsoft.com/office/drawing/2014/main" id="{7932585E-9C3D-4979-81B0-2789CE144C73}"/>
                </a:ext>
              </a:extLst>
            </p:cNvPr>
            <p:cNvSpPr/>
            <p:nvPr/>
          </p:nvSpPr>
          <p:spPr>
            <a:xfrm>
              <a:off x="6728620" y="513845"/>
              <a:ext cx="5365409" cy="61482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074" name="Picture 2">
            <a:extLst>
              <a:ext uri="{FF2B5EF4-FFF2-40B4-BE49-F238E27FC236}">
                <a16:creationId xmlns:a16="http://schemas.microsoft.com/office/drawing/2014/main" id="{E8C3EB57-D8D8-4553-A015-A34BAFB7F9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9169" y="5291627"/>
            <a:ext cx="1939673" cy="129311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BF9F67C5-8307-4077-9087-877BB53C01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23876" y="5293903"/>
            <a:ext cx="1939673" cy="129083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A9129D1E-2E4A-43E7-AA6C-D0716899EE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2365" y="5291627"/>
            <a:ext cx="1939673" cy="12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69948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de0c8cb-dcfa-47c1-9663-efdf8a52ffd3">
      <Terms xmlns="http://schemas.microsoft.com/office/infopath/2007/PartnerControls"/>
    </lcf76f155ced4ddcb4097134ff3c332f>
    <TaxCatchAll xmlns="edd0a7cf-e1a5-4121-81f2-52b09736f6fa" xsi:nil="true"/>
    <P xmlns="2de0c8cb-dcfa-47c1-9663-efdf8a52ffd3">
      <UserInfo>
        <DisplayName/>
        <AccountId xsi:nil="true"/>
        <AccountType/>
      </UserInfo>
    </P>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0CB0092A580C54CB42417607B585DEF" ma:contentTypeVersion="18" ma:contentTypeDescription="Create a new document." ma:contentTypeScope="" ma:versionID="bd0540bee774e121d4e560c6b5f56d28">
  <xsd:schema xmlns:xsd="http://www.w3.org/2001/XMLSchema" xmlns:xs="http://www.w3.org/2001/XMLSchema" xmlns:p="http://schemas.microsoft.com/office/2006/metadata/properties" xmlns:ns2="2de0c8cb-dcfa-47c1-9663-efdf8a52ffd3" xmlns:ns3="edd0a7cf-e1a5-4121-81f2-52b09736f6fa" targetNamespace="http://schemas.microsoft.com/office/2006/metadata/properties" ma:root="true" ma:fieldsID="cbe333991e0318af5be7385ea3cc7c6e" ns2:_="" ns3:_="">
    <xsd:import namespace="2de0c8cb-dcfa-47c1-9663-efdf8a52ffd3"/>
    <xsd:import namespace="edd0a7cf-e1a5-4121-81f2-52b09736f6f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Location" minOccurs="0"/>
                <xsd:element ref="ns2:MediaServiceBillingMetadata" minOccurs="0"/>
                <xsd:element ref="ns2:P"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e0c8cb-dcfa-47c1-9663-efdf8a52ff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449cd6a-d180-499f-81d4-cddb7215bca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element name="P" ma:index="22" nillable="true" ma:displayName="P" ma:list="UserInfo" ma:SharePointGroup="0" ma:internalName="P">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dd0a7cf-e1a5-4121-81f2-52b09736f6f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bd22e93-d5c7-48a4-872e-7dbdaeb545fd}" ma:internalName="TaxCatchAll" ma:showField="CatchAllData" ma:web="edd0a7cf-e1a5-4121-81f2-52b09736f6f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36CE1D-D8A5-43D3-8877-52406700319D}">
  <ds:schemaRefs>
    <ds:schemaRef ds:uri="http://schemas.microsoft.com/office/2006/metadata/properties"/>
    <ds:schemaRef ds:uri="http://schemas.microsoft.com/office/infopath/2007/PartnerControls"/>
    <ds:schemaRef ds:uri="2de0c8cb-dcfa-47c1-9663-efdf8a52ffd3"/>
    <ds:schemaRef ds:uri="edd0a7cf-e1a5-4121-81f2-52b09736f6fa"/>
  </ds:schemaRefs>
</ds:datastoreItem>
</file>

<file path=customXml/itemProps2.xml><?xml version="1.0" encoding="utf-8"?>
<ds:datastoreItem xmlns:ds="http://schemas.openxmlformats.org/officeDocument/2006/customXml" ds:itemID="{0045BE79-8EF0-46C4-945A-1F4F10CE6E8C}">
  <ds:schemaRefs>
    <ds:schemaRef ds:uri="http://schemas.microsoft.com/sharepoint/v3/contenttype/forms"/>
  </ds:schemaRefs>
</ds:datastoreItem>
</file>

<file path=customXml/itemProps3.xml><?xml version="1.0" encoding="utf-8"?>
<ds:datastoreItem xmlns:ds="http://schemas.openxmlformats.org/officeDocument/2006/customXml" ds:itemID="{ABD5AE68-1620-4A41-A97A-3E51D85D195D}"/>
</file>

<file path=docProps/app.xml><?xml version="1.0" encoding="utf-8"?>
<Properties xmlns="http://schemas.openxmlformats.org/officeDocument/2006/extended-properties" xmlns:vt="http://schemas.openxmlformats.org/officeDocument/2006/docPropsVTypes">
  <Template>Office Theme</Template>
  <TotalTime>1364</TotalTime>
  <Words>8531</Words>
  <Application>Microsoft Office PowerPoint</Application>
  <PresentationFormat>Widescreen</PresentationFormat>
  <Paragraphs>699</Paragraphs>
  <Slides>19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Avenir Next Regular</vt:lpstr>
      <vt:lpstr>Calibri</vt:lpstr>
      <vt:lpstr>Calibri Light</vt:lpstr>
      <vt:lpstr>Gill Sans MT</vt:lpstr>
      <vt:lpstr>Wingdings</vt:lpstr>
      <vt:lpstr>Office Theme</vt:lpstr>
      <vt:lpstr>Geography Knowledge Organisers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vcarnell</dc:creator>
  <cp:lastModifiedBy>Mrs A Bolster-Woods</cp:lastModifiedBy>
  <cp:revision>24</cp:revision>
  <dcterms:created xsi:type="dcterms:W3CDTF">2024-01-25T12:36:15Z</dcterms:created>
  <dcterms:modified xsi:type="dcterms:W3CDTF">2026-06-28T11:37:22Z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0x01010070CB0092A580C54CB42417607B585DEF</vt:lpwstr>
  </property>
</Properties>
</file>