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6"/>
  </p:notesMasterIdLst>
  <p:sldIdLst>
    <p:sldId id="256" r:id="rId2"/>
    <p:sldId id="257" r:id="rId3"/>
    <p:sldId id="270"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0" d="100"/>
          <a:sy n="80" d="100"/>
        </p:scale>
        <p:origin x="782"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A Bolster-Woods" userId="160b2bde-a266-417e-a29f-e121be0e6e63" providerId="ADAL" clId="{FFE25610-8EB6-45A2-BEE9-33BD06FD9A38}"/>
    <pc:docChg chg="undo redo custSel addSld delSld modSld modMainMaster modNotesMaster">
      <pc:chgData name="Mrs A Bolster-Woods" userId="160b2bde-a266-417e-a29f-e121be0e6e63" providerId="ADAL" clId="{FFE25610-8EB6-45A2-BEE9-33BD06FD9A38}" dt="2026-06-27T13:22:48.662" v="3019" actId="1076"/>
      <pc:docMkLst>
        <pc:docMk/>
      </pc:docMkLst>
      <pc:sldChg chg="modSp mod">
        <pc:chgData name="Mrs A Bolster-Woods" userId="160b2bde-a266-417e-a29f-e121be0e6e63" providerId="ADAL" clId="{FFE25610-8EB6-45A2-BEE9-33BD06FD9A38}" dt="2026-06-26T20:15:57.881" v="6" actId="1076"/>
        <pc:sldMkLst>
          <pc:docMk/>
          <pc:sldMk cId="621473840" sldId="256"/>
        </pc:sldMkLst>
        <pc:spChg chg="mod">
          <ac:chgData name="Mrs A Bolster-Woods" userId="160b2bde-a266-417e-a29f-e121be0e6e63" providerId="ADAL" clId="{FFE25610-8EB6-45A2-BEE9-33BD06FD9A38}" dt="2026-06-26T20:15:55.591" v="5" actId="14100"/>
          <ac:spMkLst>
            <pc:docMk/>
            <pc:sldMk cId="621473840" sldId="256"/>
            <ac:spMk id="2" creationId="{00000000-0000-0000-0000-000000000000}"/>
          </ac:spMkLst>
        </pc:spChg>
        <pc:spChg chg="mod">
          <ac:chgData name="Mrs A Bolster-Woods" userId="160b2bde-a266-417e-a29f-e121be0e6e63" providerId="ADAL" clId="{FFE25610-8EB6-45A2-BEE9-33BD06FD9A38}" dt="2026-06-26T20:15:57.881" v="6" actId="1076"/>
          <ac:spMkLst>
            <pc:docMk/>
            <pc:sldMk cId="621473840" sldId="256"/>
            <ac:spMk id="3" creationId="{00000000-0000-0000-0000-000000000000}"/>
          </ac:spMkLst>
        </pc:spChg>
      </pc:sldChg>
      <pc:sldChg chg="addSp delSp modSp mod delAnim">
        <pc:chgData name="Mrs A Bolster-Woods" userId="160b2bde-a266-417e-a29f-e121be0e6e63" providerId="ADAL" clId="{FFE25610-8EB6-45A2-BEE9-33BD06FD9A38}" dt="2026-06-27T13:22:48.662" v="3019" actId="1076"/>
        <pc:sldMkLst>
          <pc:docMk/>
          <pc:sldMk cId="2632025386" sldId="257"/>
        </pc:sldMkLst>
        <pc:spChg chg="del mod">
          <ac:chgData name="Mrs A Bolster-Woods" userId="160b2bde-a266-417e-a29f-e121be0e6e63" providerId="ADAL" clId="{FFE25610-8EB6-45A2-BEE9-33BD06FD9A38}" dt="2026-06-26T20:16:17.325" v="7" actId="478"/>
          <ac:spMkLst>
            <pc:docMk/>
            <pc:sldMk cId="2632025386" sldId="257"/>
            <ac:spMk id="2" creationId="{00000000-0000-0000-0000-000000000000}"/>
          </ac:spMkLst>
        </pc:spChg>
        <pc:spChg chg="del mod">
          <ac:chgData name="Mrs A Bolster-Woods" userId="160b2bde-a266-417e-a29f-e121be0e6e63" providerId="ADAL" clId="{FFE25610-8EB6-45A2-BEE9-33BD06FD9A38}" dt="2026-06-26T20:33:39.662" v="515" actId="478"/>
          <ac:spMkLst>
            <pc:docMk/>
            <pc:sldMk cId="2632025386" sldId="257"/>
            <ac:spMk id="3" creationId="{00000000-0000-0000-0000-000000000000}"/>
          </ac:spMkLst>
        </pc:spChg>
        <pc:spChg chg="del mod">
          <ac:chgData name="Mrs A Bolster-Woods" userId="160b2bde-a266-417e-a29f-e121be0e6e63" providerId="ADAL" clId="{FFE25610-8EB6-45A2-BEE9-33BD06FD9A38}" dt="2026-06-26T20:33:39.662" v="515" actId="478"/>
          <ac:spMkLst>
            <pc:docMk/>
            <pc:sldMk cId="2632025386" sldId="257"/>
            <ac:spMk id="9" creationId="{00000000-0000-0000-0000-000000000000}"/>
          </ac:spMkLst>
        </pc:spChg>
        <pc:spChg chg="del mod">
          <ac:chgData name="Mrs A Bolster-Woods" userId="160b2bde-a266-417e-a29f-e121be0e6e63" providerId="ADAL" clId="{FFE25610-8EB6-45A2-BEE9-33BD06FD9A38}" dt="2026-06-26T20:33:39.662" v="515" actId="478"/>
          <ac:spMkLst>
            <pc:docMk/>
            <pc:sldMk cId="2632025386" sldId="257"/>
            <ac:spMk id="10" creationId="{00000000-0000-0000-0000-000000000000}"/>
          </ac:spMkLst>
        </pc:spChg>
        <pc:spChg chg="del mod">
          <ac:chgData name="Mrs A Bolster-Woods" userId="160b2bde-a266-417e-a29f-e121be0e6e63" providerId="ADAL" clId="{FFE25610-8EB6-45A2-BEE9-33BD06FD9A38}" dt="2026-06-26T20:33:39.662" v="515" actId="478"/>
          <ac:spMkLst>
            <pc:docMk/>
            <pc:sldMk cId="2632025386" sldId="257"/>
            <ac:spMk id="11" creationId="{00000000-0000-0000-0000-000000000000}"/>
          </ac:spMkLst>
        </pc:spChg>
        <pc:spChg chg="del mod">
          <ac:chgData name="Mrs A Bolster-Woods" userId="160b2bde-a266-417e-a29f-e121be0e6e63" providerId="ADAL" clId="{FFE25610-8EB6-45A2-BEE9-33BD06FD9A38}" dt="2026-06-26T20:33:39.662" v="515" actId="478"/>
          <ac:spMkLst>
            <pc:docMk/>
            <pc:sldMk cId="2632025386" sldId="257"/>
            <ac:spMk id="13" creationId="{00000000-0000-0000-0000-000000000000}"/>
          </ac:spMkLst>
        </pc:spChg>
        <pc:spChg chg="add del mod">
          <ac:chgData name="Mrs A Bolster-Woods" userId="160b2bde-a266-417e-a29f-e121be0e6e63" providerId="ADAL" clId="{FFE25610-8EB6-45A2-BEE9-33BD06FD9A38}" dt="2026-06-26T20:16:20.160" v="10" actId="478"/>
          <ac:spMkLst>
            <pc:docMk/>
            <pc:sldMk cId="2632025386" sldId="257"/>
            <ac:spMk id="15" creationId="{05408D24-FA92-431D-AD33-8F064768C583}"/>
          </ac:spMkLst>
        </pc:spChg>
        <pc:spChg chg="add mod">
          <ac:chgData name="Mrs A Bolster-Woods" userId="160b2bde-a266-417e-a29f-e121be0e6e63" providerId="ADAL" clId="{FFE25610-8EB6-45A2-BEE9-33BD06FD9A38}" dt="2026-06-26T20:38:58.037" v="793" actId="20577"/>
          <ac:spMkLst>
            <pc:docMk/>
            <pc:sldMk cId="2632025386" sldId="257"/>
            <ac:spMk id="17" creationId="{7304F866-2B61-4C6E-9CD6-8F87706BBC44}"/>
          </ac:spMkLst>
        </pc:spChg>
        <pc:spChg chg="add mod">
          <ac:chgData name="Mrs A Bolster-Woods" userId="160b2bde-a266-417e-a29f-e121be0e6e63" providerId="ADAL" clId="{FFE25610-8EB6-45A2-BEE9-33BD06FD9A38}" dt="2026-06-27T13:22:48.662" v="3019" actId="1076"/>
          <ac:spMkLst>
            <pc:docMk/>
            <pc:sldMk cId="2632025386" sldId="257"/>
            <ac:spMk id="30" creationId="{62E1DC09-9FCB-43B2-9DA3-63FA1CAE0B0F}"/>
          </ac:spMkLst>
        </pc:spChg>
        <pc:spChg chg="add del">
          <ac:chgData name="Mrs A Bolster-Woods" userId="160b2bde-a266-417e-a29f-e121be0e6e63" providerId="ADAL" clId="{FFE25610-8EB6-45A2-BEE9-33BD06FD9A38}" dt="2026-06-26T20:35:06.857" v="604" actId="478"/>
          <ac:spMkLst>
            <pc:docMk/>
            <pc:sldMk cId="2632025386" sldId="257"/>
            <ac:spMk id="33" creationId="{90450474-F631-4B24-908F-DB8162AFCD32}"/>
          </ac:spMkLst>
        </pc:spChg>
        <pc:spChg chg="add mod">
          <ac:chgData name="Mrs A Bolster-Woods" userId="160b2bde-a266-417e-a29f-e121be0e6e63" providerId="ADAL" clId="{FFE25610-8EB6-45A2-BEE9-33BD06FD9A38}" dt="2026-06-26T20:41:54.318" v="867" actId="20577"/>
          <ac:spMkLst>
            <pc:docMk/>
            <pc:sldMk cId="2632025386" sldId="257"/>
            <ac:spMk id="34" creationId="{D711C8C8-29BA-472F-AFAD-85D9245E2E1E}"/>
          </ac:spMkLst>
        </pc:spChg>
        <pc:spChg chg="add mod">
          <ac:chgData name="Mrs A Bolster-Woods" userId="160b2bde-a266-417e-a29f-e121be0e6e63" providerId="ADAL" clId="{FFE25610-8EB6-45A2-BEE9-33BD06FD9A38}" dt="2026-06-26T20:46:43.244" v="950" actId="20577"/>
          <ac:spMkLst>
            <pc:docMk/>
            <pc:sldMk cId="2632025386" sldId="257"/>
            <ac:spMk id="35" creationId="{B873DEC2-B1A8-4414-A0A2-3F26D2019570}"/>
          </ac:spMkLst>
        </pc:spChg>
        <pc:spChg chg="add mod">
          <ac:chgData name="Mrs A Bolster-Woods" userId="160b2bde-a266-417e-a29f-e121be0e6e63" providerId="ADAL" clId="{FFE25610-8EB6-45A2-BEE9-33BD06FD9A38}" dt="2026-06-26T20:50:13.969" v="963" actId="1076"/>
          <ac:spMkLst>
            <pc:docMk/>
            <pc:sldMk cId="2632025386" sldId="257"/>
            <ac:spMk id="37" creationId="{8B38A374-A513-4D81-8A8C-1AE9E38CADC5}"/>
          </ac:spMkLst>
        </pc:spChg>
        <pc:spChg chg="add mod">
          <ac:chgData name="Mrs A Bolster-Woods" userId="160b2bde-a266-417e-a29f-e121be0e6e63" providerId="ADAL" clId="{FFE25610-8EB6-45A2-BEE9-33BD06FD9A38}" dt="2026-06-26T20:41:48.575" v="865" actId="208"/>
          <ac:spMkLst>
            <pc:docMk/>
            <pc:sldMk cId="2632025386" sldId="257"/>
            <ac:spMk id="42" creationId="{5836348A-C504-4C85-B554-B2FB69704ADC}"/>
          </ac:spMkLst>
        </pc:spChg>
        <pc:spChg chg="add mod">
          <ac:chgData name="Mrs A Bolster-Woods" userId="160b2bde-a266-417e-a29f-e121be0e6e63" providerId="ADAL" clId="{FFE25610-8EB6-45A2-BEE9-33BD06FD9A38}" dt="2026-06-26T20:46:56.242" v="952" actId="1076"/>
          <ac:spMkLst>
            <pc:docMk/>
            <pc:sldMk cId="2632025386" sldId="257"/>
            <ac:spMk id="56" creationId="{A173C15B-42B4-4DB5-8C41-932A20E93076}"/>
          </ac:spMkLst>
        </pc:spChg>
        <pc:spChg chg="add mod">
          <ac:chgData name="Mrs A Bolster-Woods" userId="160b2bde-a266-417e-a29f-e121be0e6e63" providerId="ADAL" clId="{FFE25610-8EB6-45A2-BEE9-33BD06FD9A38}" dt="2026-06-26T20:51:52.166" v="977" actId="14100"/>
          <ac:spMkLst>
            <pc:docMk/>
            <pc:sldMk cId="2632025386" sldId="257"/>
            <ac:spMk id="57" creationId="{58EE8E11-F012-47C9-A65E-7F43E92920AD}"/>
          </ac:spMkLst>
        </pc:spChg>
        <pc:spChg chg="add del mod">
          <ac:chgData name="Mrs A Bolster-Woods" userId="160b2bde-a266-417e-a29f-e121be0e6e63" providerId="ADAL" clId="{FFE25610-8EB6-45A2-BEE9-33BD06FD9A38}" dt="2026-06-26T20:45:44.966" v="939" actId="478"/>
          <ac:spMkLst>
            <pc:docMk/>
            <pc:sldMk cId="2632025386" sldId="257"/>
            <ac:spMk id="58" creationId="{BFC8DE9E-58F5-4704-BE83-B12A1BA6D726}"/>
          </ac:spMkLst>
        </pc:spChg>
        <pc:spChg chg="add mod">
          <ac:chgData name="Mrs A Bolster-Woods" userId="160b2bde-a266-417e-a29f-e121be0e6e63" providerId="ADAL" clId="{FFE25610-8EB6-45A2-BEE9-33BD06FD9A38}" dt="2026-06-26T20:52:02.188" v="979" actId="113"/>
          <ac:spMkLst>
            <pc:docMk/>
            <pc:sldMk cId="2632025386" sldId="257"/>
            <ac:spMk id="60" creationId="{AFB37CC1-2636-4E2E-8F6A-A5979D5B4973}"/>
          </ac:spMkLst>
        </pc:spChg>
        <pc:spChg chg="add mod">
          <ac:chgData name="Mrs A Bolster-Woods" userId="160b2bde-a266-417e-a29f-e121be0e6e63" providerId="ADAL" clId="{FFE25610-8EB6-45A2-BEE9-33BD06FD9A38}" dt="2026-06-26T20:47:34.295" v="960" actId="14100"/>
          <ac:spMkLst>
            <pc:docMk/>
            <pc:sldMk cId="2632025386" sldId="257"/>
            <ac:spMk id="61" creationId="{1F205F42-0A3A-4877-BC31-76F85CDD423D}"/>
          </ac:spMkLst>
        </pc:spChg>
        <pc:graphicFrameChg chg="del mod">
          <ac:chgData name="Mrs A Bolster-Woods" userId="160b2bde-a266-417e-a29f-e121be0e6e63" providerId="ADAL" clId="{FFE25610-8EB6-45A2-BEE9-33BD06FD9A38}" dt="2026-06-26T20:33:39.662" v="515" actId="478"/>
          <ac:graphicFrameMkLst>
            <pc:docMk/>
            <pc:sldMk cId="2632025386" sldId="257"/>
            <ac:graphicFrameMk id="12" creationId="{00000000-0000-0000-0000-000000000000}"/>
          </ac:graphicFrameMkLst>
        </pc:graphicFrameChg>
        <pc:graphicFrameChg chg="del mod">
          <ac:chgData name="Mrs A Bolster-Woods" userId="160b2bde-a266-417e-a29f-e121be0e6e63" providerId="ADAL" clId="{FFE25610-8EB6-45A2-BEE9-33BD06FD9A38}" dt="2026-06-26T20:33:39.662" v="515" actId="478"/>
          <ac:graphicFrameMkLst>
            <pc:docMk/>
            <pc:sldMk cId="2632025386" sldId="257"/>
            <ac:graphicFrameMk id="16" creationId="{00000000-0000-0000-0000-000000000000}"/>
          </ac:graphicFrameMkLst>
        </pc:graphicFrameChg>
        <pc:graphicFrameChg chg="add mod modGraphic">
          <ac:chgData name="Mrs A Bolster-Woods" userId="160b2bde-a266-417e-a29f-e121be0e6e63" providerId="ADAL" clId="{FFE25610-8EB6-45A2-BEE9-33BD06FD9A38}" dt="2026-06-26T20:51:36.945" v="976" actId="572"/>
          <ac:graphicFrameMkLst>
            <pc:docMk/>
            <pc:sldMk cId="2632025386" sldId="257"/>
            <ac:graphicFrameMk id="43" creationId="{75D03CC4-8EB0-4510-81C5-B4E8045A7F58}"/>
          </ac:graphicFrameMkLst>
        </pc:graphicFrameChg>
        <pc:picChg chg="del mod">
          <ac:chgData name="Mrs A Bolster-Woods" userId="160b2bde-a266-417e-a29f-e121be0e6e63" providerId="ADAL" clId="{FFE25610-8EB6-45A2-BEE9-33BD06FD9A38}" dt="2026-06-26T20:33:39.662" v="515" actId="478"/>
          <ac:picMkLst>
            <pc:docMk/>
            <pc:sldMk cId="2632025386" sldId="257"/>
            <ac:picMk id="4"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5"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6"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7"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8"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18"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19"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0"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1"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2"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3" creationId="{00000000-0000-0000-0000-000000000000}"/>
          </ac:picMkLst>
        </pc:picChg>
        <pc:picChg chg="del mod">
          <ac:chgData name="Mrs A Bolster-Woods" userId="160b2bde-a266-417e-a29f-e121be0e6e63" providerId="ADAL" clId="{FFE25610-8EB6-45A2-BEE9-33BD06FD9A38}" dt="2026-06-26T20:31:19.634" v="505" actId="478"/>
          <ac:picMkLst>
            <pc:docMk/>
            <pc:sldMk cId="2632025386" sldId="257"/>
            <ac:picMk id="24"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5"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6"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7"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8" creationId="{00000000-0000-0000-0000-000000000000}"/>
          </ac:picMkLst>
        </pc:picChg>
        <pc:picChg chg="del mod">
          <ac:chgData name="Mrs A Bolster-Woods" userId="160b2bde-a266-417e-a29f-e121be0e6e63" providerId="ADAL" clId="{FFE25610-8EB6-45A2-BEE9-33BD06FD9A38}" dt="2026-06-26T20:33:39.662" v="515" actId="478"/>
          <ac:picMkLst>
            <pc:docMk/>
            <pc:sldMk cId="2632025386" sldId="257"/>
            <ac:picMk id="29" creationId="{00000000-0000-0000-0000-000000000000}"/>
          </ac:picMkLst>
        </pc:picChg>
        <pc:picChg chg="add del mod">
          <ac:chgData name="Mrs A Bolster-Woods" userId="160b2bde-a266-417e-a29f-e121be0e6e63" providerId="ADAL" clId="{FFE25610-8EB6-45A2-BEE9-33BD06FD9A38}" dt="2026-06-26T20:33:39.662" v="515" actId="478"/>
          <ac:picMkLst>
            <pc:docMk/>
            <pc:sldMk cId="2632025386" sldId="257"/>
            <ac:picMk id="31" creationId="{F8E064C6-D1B8-44BB-8F59-FB34759001E9}"/>
          </ac:picMkLst>
        </pc:picChg>
        <pc:picChg chg="add mod">
          <ac:chgData name="Mrs A Bolster-Woods" userId="160b2bde-a266-417e-a29f-e121be0e6e63" providerId="ADAL" clId="{FFE25610-8EB6-45A2-BEE9-33BD06FD9A38}" dt="2026-06-26T20:38:57.090" v="792" actId="1076"/>
          <ac:picMkLst>
            <pc:docMk/>
            <pc:sldMk cId="2632025386" sldId="257"/>
            <ac:picMk id="38" creationId="{FA65F6F3-9266-4D0C-ACC6-62A2853E9904}"/>
          </ac:picMkLst>
        </pc:picChg>
        <pc:picChg chg="add mod">
          <ac:chgData name="Mrs A Bolster-Woods" userId="160b2bde-a266-417e-a29f-e121be0e6e63" providerId="ADAL" clId="{FFE25610-8EB6-45A2-BEE9-33BD06FD9A38}" dt="2026-06-26T20:40:58.394" v="851" actId="1076"/>
          <ac:picMkLst>
            <pc:docMk/>
            <pc:sldMk cId="2632025386" sldId="257"/>
            <ac:picMk id="39" creationId="{6888C57B-38A3-4B97-8BD1-DBE27EFA11DD}"/>
          </ac:picMkLst>
        </pc:picChg>
        <pc:picChg chg="add mod">
          <ac:chgData name="Mrs A Bolster-Woods" userId="160b2bde-a266-417e-a29f-e121be0e6e63" providerId="ADAL" clId="{FFE25610-8EB6-45A2-BEE9-33BD06FD9A38}" dt="2026-06-26T20:41:27.684" v="861" actId="1035"/>
          <ac:picMkLst>
            <pc:docMk/>
            <pc:sldMk cId="2632025386" sldId="257"/>
            <ac:picMk id="40" creationId="{2D7C680E-B90C-470D-8136-803159D291DD}"/>
          </ac:picMkLst>
        </pc:picChg>
        <pc:picChg chg="add mod">
          <ac:chgData name="Mrs A Bolster-Woods" userId="160b2bde-a266-417e-a29f-e121be0e6e63" providerId="ADAL" clId="{FFE25610-8EB6-45A2-BEE9-33BD06FD9A38}" dt="2026-06-26T20:41:06.647" v="852" actId="1076"/>
          <ac:picMkLst>
            <pc:docMk/>
            <pc:sldMk cId="2632025386" sldId="257"/>
            <ac:picMk id="41" creationId="{8EAD2FF9-BA8C-40C5-9505-6CB16FA2FD5B}"/>
          </ac:picMkLst>
        </pc:picChg>
        <pc:picChg chg="add mod">
          <ac:chgData name="Mrs A Bolster-Woods" userId="160b2bde-a266-417e-a29f-e121be0e6e63" providerId="ADAL" clId="{FFE25610-8EB6-45A2-BEE9-33BD06FD9A38}" dt="2026-06-26T20:46:56.242" v="952" actId="1076"/>
          <ac:picMkLst>
            <pc:docMk/>
            <pc:sldMk cId="2632025386" sldId="257"/>
            <ac:picMk id="44" creationId="{112DD4EF-B1A2-47D3-AC62-DE3FD6EE8D79}"/>
          </ac:picMkLst>
        </pc:picChg>
        <pc:picChg chg="add mod">
          <ac:chgData name="Mrs A Bolster-Woods" userId="160b2bde-a266-417e-a29f-e121be0e6e63" providerId="ADAL" clId="{FFE25610-8EB6-45A2-BEE9-33BD06FD9A38}" dt="2026-06-26T20:46:56.242" v="952" actId="1076"/>
          <ac:picMkLst>
            <pc:docMk/>
            <pc:sldMk cId="2632025386" sldId="257"/>
            <ac:picMk id="45" creationId="{01C85166-4D29-429E-9DED-2D8EAFF11E53}"/>
          </ac:picMkLst>
        </pc:picChg>
        <pc:picChg chg="add mod">
          <ac:chgData name="Mrs A Bolster-Woods" userId="160b2bde-a266-417e-a29f-e121be0e6e63" providerId="ADAL" clId="{FFE25610-8EB6-45A2-BEE9-33BD06FD9A38}" dt="2026-06-26T20:46:56.242" v="952" actId="1076"/>
          <ac:picMkLst>
            <pc:docMk/>
            <pc:sldMk cId="2632025386" sldId="257"/>
            <ac:picMk id="46" creationId="{465DC142-1F1E-4245-9466-296DB61362D9}"/>
          </ac:picMkLst>
        </pc:picChg>
        <pc:picChg chg="add mod">
          <ac:chgData name="Mrs A Bolster-Woods" userId="160b2bde-a266-417e-a29f-e121be0e6e63" providerId="ADAL" clId="{FFE25610-8EB6-45A2-BEE9-33BD06FD9A38}" dt="2026-06-26T20:46:56.242" v="952" actId="1076"/>
          <ac:picMkLst>
            <pc:docMk/>
            <pc:sldMk cId="2632025386" sldId="257"/>
            <ac:picMk id="47" creationId="{AAD0799F-A3AF-474D-8B72-649C3197E0C9}"/>
          </ac:picMkLst>
        </pc:picChg>
        <pc:picChg chg="add mod">
          <ac:chgData name="Mrs A Bolster-Woods" userId="160b2bde-a266-417e-a29f-e121be0e6e63" providerId="ADAL" clId="{FFE25610-8EB6-45A2-BEE9-33BD06FD9A38}" dt="2026-06-26T20:46:56.242" v="952" actId="1076"/>
          <ac:picMkLst>
            <pc:docMk/>
            <pc:sldMk cId="2632025386" sldId="257"/>
            <ac:picMk id="48" creationId="{D32F9670-5C22-4536-8CC7-CC1A70EC79AA}"/>
          </ac:picMkLst>
        </pc:picChg>
        <pc:picChg chg="add mod">
          <ac:chgData name="Mrs A Bolster-Woods" userId="160b2bde-a266-417e-a29f-e121be0e6e63" providerId="ADAL" clId="{FFE25610-8EB6-45A2-BEE9-33BD06FD9A38}" dt="2026-06-26T20:46:56.242" v="952" actId="1076"/>
          <ac:picMkLst>
            <pc:docMk/>
            <pc:sldMk cId="2632025386" sldId="257"/>
            <ac:picMk id="49" creationId="{E5950DC0-3B43-4EE9-9F9F-0D9D19CB2099}"/>
          </ac:picMkLst>
        </pc:picChg>
        <pc:picChg chg="add mod">
          <ac:chgData name="Mrs A Bolster-Woods" userId="160b2bde-a266-417e-a29f-e121be0e6e63" providerId="ADAL" clId="{FFE25610-8EB6-45A2-BEE9-33BD06FD9A38}" dt="2026-06-26T20:46:56.242" v="952" actId="1076"/>
          <ac:picMkLst>
            <pc:docMk/>
            <pc:sldMk cId="2632025386" sldId="257"/>
            <ac:picMk id="50" creationId="{DFB7B8BB-40C4-40D6-A66E-4257BC9239AC}"/>
          </ac:picMkLst>
        </pc:picChg>
        <pc:picChg chg="add mod">
          <ac:chgData name="Mrs A Bolster-Woods" userId="160b2bde-a266-417e-a29f-e121be0e6e63" providerId="ADAL" clId="{FFE25610-8EB6-45A2-BEE9-33BD06FD9A38}" dt="2026-06-26T20:46:56.242" v="952" actId="1076"/>
          <ac:picMkLst>
            <pc:docMk/>
            <pc:sldMk cId="2632025386" sldId="257"/>
            <ac:picMk id="51" creationId="{E6B7EF2E-6555-4DEF-8F15-093B0737D391}"/>
          </ac:picMkLst>
        </pc:picChg>
        <pc:picChg chg="add mod">
          <ac:chgData name="Mrs A Bolster-Woods" userId="160b2bde-a266-417e-a29f-e121be0e6e63" providerId="ADAL" clId="{FFE25610-8EB6-45A2-BEE9-33BD06FD9A38}" dt="2026-06-26T20:46:56.242" v="952" actId="1076"/>
          <ac:picMkLst>
            <pc:docMk/>
            <pc:sldMk cId="2632025386" sldId="257"/>
            <ac:picMk id="52" creationId="{8B550B76-1608-4B66-97F3-C454CA991D9C}"/>
          </ac:picMkLst>
        </pc:picChg>
        <pc:picChg chg="add mod">
          <ac:chgData name="Mrs A Bolster-Woods" userId="160b2bde-a266-417e-a29f-e121be0e6e63" providerId="ADAL" clId="{FFE25610-8EB6-45A2-BEE9-33BD06FD9A38}" dt="2026-06-26T20:46:56.242" v="952" actId="1076"/>
          <ac:picMkLst>
            <pc:docMk/>
            <pc:sldMk cId="2632025386" sldId="257"/>
            <ac:picMk id="53" creationId="{349B2D41-C9CA-4B15-B17F-DFE8FD95163C}"/>
          </ac:picMkLst>
        </pc:picChg>
        <pc:picChg chg="add mod">
          <ac:chgData name="Mrs A Bolster-Woods" userId="160b2bde-a266-417e-a29f-e121be0e6e63" providerId="ADAL" clId="{FFE25610-8EB6-45A2-BEE9-33BD06FD9A38}" dt="2026-06-26T20:46:56.242" v="952" actId="1076"/>
          <ac:picMkLst>
            <pc:docMk/>
            <pc:sldMk cId="2632025386" sldId="257"/>
            <ac:picMk id="54" creationId="{B9FCFD15-B68F-4CB0-A34D-3C5148D0723C}"/>
          </ac:picMkLst>
        </pc:picChg>
        <pc:picChg chg="add mod">
          <ac:chgData name="Mrs A Bolster-Woods" userId="160b2bde-a266-417e-a29f-e121be0e6e63" providerId="ADAL" clId="{FFE25610-8EB6-45A2-BEE9-33BD06FD9A38}" dt="2026-06-26T20:46:56.242" v="952" actId="1076"/>
          <ac:picMkLst>
            <pc:docMk/>
            <pc:sldMk cId="2632025386" sldId="257"/>
            <ac:picMk id="55" creationId="{2A9B57FB-7B9A-4CE4-811B-DB971E8C15C1}"/>
          </ac:picMkLst>
        </pc:picChg>
      </pc:sldChg>
      <pc:sldChg chg="addSp delSp modSp del mod">
        <pc:chgData name="Mrs A Bolster-Woods" userId="160b2bde-a266-417e-a29f-e121be0e6e63" providerId="ADAL" clId="{FFE25610-8EB6-45A2-BEE9-33BD06FD9A38}" dt="2026-06-26T21:07:48.733" v="1252" actId="47"/>
        <pc:sldMkLst>
          <pc:docMk/>
          <pc:sldMk cId="3046733044" sldId="258"/>
        </pc:sldMkLst>
        <pc:spChg chg="del mod">
          <ac:chgData name="Mrs A Bolster-Woods" userId="160b2bde-a266-417e-a29f-e121be0e6e63" providerId="ADAL" clId="{FFE25610-8EB6-45A2-BEE9-33BD06FD9A38}" dt="2026-06-26T20:16:40.433" v="30" actId="478"/>
          <ac:spMkLst>
            <pc:docMk/>
            <pc:sldMk cId="3046733044" sldId="258"/>
            <ac:spMk id="2"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4"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5"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6"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7"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8"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10"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11"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14"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15" creationId="{00000000-0000-0000-0000-000000000000}"/>
          </ac:spMkLst>
        </pc:spChg>
        <pc:spChg chg="mod">
          <ac:chgData name="Mrs A Bolster-Woods" userId="160b2bde-a266-417e-a29f-e121be0e6e63" providerId="ADAL" clId="{FFE25610-8EB6-45A2-BEE9-33BD06FD9A38}" dt="2026-06-26T20:52:40.655" v="981" actId="1076"/>
          <ac:spMkLst>
            <pc:docMk/>
            <pc:sldMk cId="3046733044" sldId="258"/>
            <ac:spMk id="16" creationId="{00000000-0000-0000-0000-000000000000}"/>
          </ac:spMkLst>
        </pc:spChg>
        <pc:spChg chg="mod">
          <ac:chgData name="Mrs A Bolster-Woods" userId="160b2bde-a266-417e-a29f-e121be0e6e63" providerId="ADAL" clId="{FFE25610-8EB6-45A2-BEE9-33BD06FD9A38}" dt="2026-06-26T20:15:44.950" v="0"/>
          <ac:spMkLst>
            <pc:docMk/>
            <pc:sldMk cId="3046733044" sldId="258"/>
            <ac:spMk id="17" creationId="{00000000-0000-0000-0000-000000000000}"/>
          </ac:spMkLst>
        </pc:spChg>
        <pc:spChg chg="mod">
          <ac:chgData name="Mrs A Bolster-Woods" userId="160b2bde-a266-417e-a29f-e121be0e6e63" providerId="ADAL" clId="{FFE25610-8EB6-45A2-BEE9-33BD06FD9A38}" dt="2026-06-26T20:52:40.655" v="981" actId="1076"/>
          <ac:spMkLst>
            <pc:docMk/>
            <pc:sldMk cId="3046733044" sldId="258"/>
            <ac:spMk id="18" creationId="{00000000-0000-0000-0000-000000000000}"/>
          </ac:spMkLst>
        </pc:spChg>
        <pc:spChg chg="add del mod">
          <ac:chgData name="Mrs A Bolster-Woods" userId="160b2bde-a266-417e-a29f-e121be0e6e63" providerId="ADAL" clId="{FFE25610-8EB6-45A2-BEE9-33BD06FD9A38}" dt="2026-06-26T20:16:42.981" v="32" actId="478"/>
          <ac:spMkLst>
            <pc:docMk/>
            <pc:sldMk cId="3046733044" sldId="258"/>
            <ac:spMk id="20" creationId="{C2ADEE83-2541-4C3F-A0B7-C8B9F66577F8}"/>
          </ac:spMkLst>
        </pc:spChg>
        <pc:spChg chg="add mod">
          <ac:chgData name="Mrs A Bolster-Woods" userId="160b2bde-a266-417e-a29f-e121be0e6e63" providerId="ADAL" clId="{FFE25610-8EB6-45A2-BEE9-33BD06FD9A38}" dt="2026-06-26T20:16:43.385" v="33"/>
          <ac:spMkLst>
            <pc:docMk/>
            <pc:sldMk cId="3046733044" sldId="258"/>
            <ac:spMk id="22" creationId="{0BFA78DA-7809-4F30-9E58-78F048785A40}"/>
          </ac:spMkLst>
        </pc:spChg>
        <pc:spChg chg="mod">
          <ac:chgData name="Mrs A Bolster-Woods" userId="160b2bde-a266-417e-a29f-e121be0e6e63" providerId="ADAL" clId="{FFE25610-8EB6-45A2-BEE9-33BD06FD9A38}" dt="2026-06-26T20:52:40.655" v="981" actId="1076"/>
          <ac:spMkLst>
            <pc:docMk/>
            <pc:sldMk cId="3046733044" sldId="258"/>
            <ac:spMk id="23" creationId="{00000000-0000-0000-0000-000000000000}"/>
          </ac:spMkLst>
        </pc:spChg>
        <pc:picChg chg="mod">
          <ac:chgData name="Mrs A Bolster-Woods" userId="160b2bde-a266-417e-a29f-e121be0e6e63" providerId="ADAL" clId="{FFE25610-8EB6-45A2-BEE9-33BD06FD9A38}" dt="2026-06-26T20:15:44.950" v="0"/>
          <ac:picMkLst>
            <pc:docMk/>
            <pc:sldMk cId="3046733044" sldId="258"/>
            <ac:picMk id="3" creationId="{00000000-0000-0000-0000-000000000000}"/>
          </ac:picMkLst>
        </pc:picChg>
        <pc:picChg chg="mod">
          <ac:chgData name="Mrs A Bolster-Woods" userId="160b2bde-a266-417e-a29f-e121be0e6e63" providerId="ADAL" clId="{FFE25610-8EB6-45A2-BEE9-33BD06FD9A38}" dt="2026-06-26T20:52:42.342" v="982" actId="1076"/>
          <ac:picMkLst>
            <pc:docMk/>
            <pc:sldMk cId="3046733044" sldId="258"/>
            <ac:picMk id="9" creationId="{00000000-0000-0000-0000-000000000000}"/>
          </ac:picMkLst>
        </pc:picChg>
        <pc:picChg chg="mod">
          <ac:chgData name="Mrs A Bolster-Woods" userId="160b2bde-a266-417e-a29f-e121be0e6e63" providerId="ADAL" clId="{FFE25610-8EB6-45A2-BEE9-33BD06FD9A38}" dt="2026-06-26T20:15:44.950" v="0"/>
          <ac:picMkLst>
            <pc:docMk/>
            <pc:sldMk cId="3046733044" sldId="258"/>
            <ac:picMk id="12" creationId="{00000000-0000-0000-0000-000000000000}"/>
          </ac:picMkLst>
        </pc:picChg>
        <pc:picChg chg="mod">
          <ac:chgData name="Mrs A Bolster-Woods" userId="160b2bde-a266-417e-a29f-e121be0e6e63" providerId="ADAL" clId="{FFE25610-8EB6-45A2-BEE9-33BD06FD9A38}" dt="2026-06-26T20:15:44.950" v="0"/>
          <ac:picMkLst>
            <pc:docMk/>
            <pc:sldMk cId="3046733044" sldId="258"/>
            <ac:picMk id="13" creationId="{00000000-0000-0000-0000-000000000000}"/>
          </ac:picMkLst>
        </pc:picChg>
      </pc:sldChg>
      <pc:sldChg chg="addSp delSp modSp mod">
        <pc:chgData name="Mrs A Bolster-Woods" userId="160b2bde-a266-417e-a29f-e121be0e6e63" providerId="ADAL" clId="{FFE25610-8EB6-45A2-BEE9-33BD06FD9A38}" dt="2026-06-27T12:30:39.191" v="2185" actId="164"/>
        <pc:sldMkLst>
          <pc:docMk/>
          <pc:sldMk cId="540355852" sldId="259"/>
        </pc:sldMkLst>
        <pc:spChg chg="del mod">
          <ac:chgData name="Mrs A Bolster-Woods" userId="160b2bde-a266-417e-a29f-e121be0e6e63" providerId="ADAL" clId="{FFE25610-8EB6-45A2-BEE9-33BD06FD9A38}" dt="2026-06-26T20:16:47.119" v="34" actId="478"/>
          <ac:spMkLst>
            <pc:docMk/>
            <pc:sldMk cId="540355852" sldId="259"/>
            <ac:spMk id="2" creationId="{00000000-0000-0000-0000-000000000000}"/>
          </ac:spMkLst>
        </pc:spChg>
        <pc:spChg chg="del mod">
          <ac:chgData name="Mrs A Bolster-Woods" userId="160b2bde-a266-417e-a29f-e121be0e6e63" providerId="ADAL" clId="{FFE25610-8EB6-45A2-BEE9-33BD06FD9A38}" dt="2026-06-27T12:19:42.565" v="1803" actId="478"/>
          <ac:spMkLst>
            <pc:docMk/>
            <pc:sldMk cId="540355852" sldId="259"/>
            <ac:spMk id="3" creationId="{00000000-0000-0000-0000-000000000000}"/>
          </ac:spMkLst>
        </pc:spChg>
        <pc:spChg chg="del mod">
          <ac:chgData name="Mrs A Bolster-Woods" userId="160b2bde-a266-417e-a29f-e121be0e6e63" providerId="ADAL" clId="{FFE25610-8EB6-45A2-BEE9-33BD06FD9A38}" dt="2026-06-27T12:19:40.053" v="1802" actId="478"/>
          <ac:spMkLst>
            <pc:docMk/>
            <pc:sldMk cId="540355852" sldId="259"/>
            <ac:spMk id="6" creationId="{00000000-0000-0000-0000-000000000000}"/>
          </ac:spMkLst>
        </pc:spChg>
        <pc:spChg chg="del mod">
          <ac:chgData name="Mrs A Bolster-Woods" userId="160b2bde-a266-417e-a29f-e121be0e6e63" providerId="ADAL" clId="{FFE25610-8EB6-45A2-BEE9-33BD06FD9A38}" dt="2026-06-27T12:21:42.486" v="2019" actId="478"/>
          <ac:spMkLst>
            <pc:docMk/>
            <pc:sldMk cId="540355852" sldId="259"/>
            <ac:spMk id="8" creationId="{00000000-0000-0000-0000-000000000000}"/>
          </ac:spMkLst>
        </pc:spChg>
        <pc:spChg chg="del mod">
          <ac:chgData name="Mrs A Bolster-Woods" userId="160b2bde-a266-417e-a29f-e121be0e6e63" providerId="ADAL" clId="{FFE25610-8EB6-45A2-BEE9-33BD06FD9A38}" dt="2026-06-27T12:19:45.967" v="1805" actId="478"/>
          <ac:spMkLst>
            <pc:docMk/>
            <pc:sldMk cId="540355852" sldId="259"/>
            <ac:spMk id="11" creationId="{00000000-0000-0000-0000-000000000000}"/>
          </ac:spMkLst>
        </pc:spChg>
        <pc:spChg chg="add del mod">
          <ac:chgData name="Mrs A Bolster-Woods" userId="160b2bde-a266-417e-a29f-e121be0e6e63" providerId="ADAL" clId="{FFE25610-8EB6-45A2-BEE9-33BD06FD9A38}" dt="2026-06-26T20:16:49.947" v="37" actId="478"/>
          <ac:spMkLst>
            <pc:docMk/>
            <pc:sldMk cId="540355852" sldId="259"/>
            <ac:spMk id="15" creationId="{9CAE1FD2-B121-4BC6-895A-668CA78F80F0}"/>
          </ac:spMkLst>
        </pc:spChg>
        <pc:spChg chg="add mod">
          <ac:chgData name="Mrs A Bolster-Woods" userId="160b2bde-a266-417e-a29f-e121be0e6e63" providerId="ADAL" clId="{FFE25610-8EB6-45A2-BEE9-33BD06FD9A38}" dt="2026-06-26T20:16:56.369" v="54" actId="20577"/>
          <ac:spMkLst>
            <pc:docMk/>
            <pc:sldMk cId="540355852" sldId="259"/>
            <ac:spMk id="16" creationId="{3F3EB66A-CBE7-4097-974E-F46683D594B6}"/>
          </ac:spMkLst>
        </pc:spChg>
        <pc:spChg chg="add mod">
          <ac:chgData name="Mrs A Bolster-Woods" userId="160b2bde-a266-417e-a29f-e121be0e6e63" providerId="ADAL" clId="{FFE25610-8EB6-45A2-BEE9-33BD06FD9A38}" dt="2026-06-27T12:30:39.191" v="2185" actId="164"/>
          <ac:spMkLst>
            <pc:docMk/>
            <pc:sldMk cId="540355852" sldId="259"/>
            <ac:spMk id="18" creationId="{CDE9071B-7EFF-4915-B60A-80F9336EA326}"/>
          </ac:spMkLst>
        </pc:spChg>
        <pc:spChg chg="add mod">
          <ac:chgData name="Mrs A Bolster-Woods" userId="160b2bde-a266-417e-a29f-e121be0e6e63" providerId="ADAL" clId="{FFE25610-8EB6-45A2-BEE9-33BD06FD9A38}" dt="2026-06-27T12:30:39.191" v="2185" actId="164"/>
          <ac:spMkLst>
            <pc:docMk/>
            <pc:sldMk cId="540355852" sldId="259"/>
            <ac:spMk id="20" creationId="{2CCE85E1-C6B7-4550-A447-DEDBE939FBAD}"/>
          </ac:spMkLst>
        </pc:spChg>
        <pc:spChg chg="add mod">
          <ac:chgData name="Mrs A Bolster-Woods" userId="160b2bde-a266-417e-a29f-e121be0e6e63" providerId="ADAL" clId="{FFE25610-8EB6-45A2-BEE9-33BD06FD9A38}" dt="2026-06-27T12:30:39.191" v="2185" actId="164"/>
          <ac:spMkLst>
            <pc:docMk/>
            <pc:sldMk cId="540355852" sldId="259"/>
            <ac:spMk id="22" creationId="{4268CE73-BF92-4F1A-A78E-EE66D08F8DF8}"/>
          </ac:spMkLst>
        </pc:spChg>
        <pc:spChg chg="add del">
          <ac:chgData name="Mrs A Bolster-Woods" userId="160b2bde-a266-417e-a29f-e121be0e6e63" providerId="ADAL" clId="{FFE25610-8EB6-45A2-BEE9-33BD06FD9A38}" dt="2026-06-27T12:14:56.986" v="1740" actId="22"/>
          <ac:spMkLst>
            <pc:docMk/>
            <pc:sldMk cId="540355852" sldId="259"/>
            <ac:spMk id="24" creationId="{4FBEE045-A12A-4B54-B76F-4B16F7A70AFD}"/>
          </ac:spMkLst>
        </pc:spChg>
        <pc:spChg chg="add del mod">
          <ac:chgData name="Mrs A Bolster-Woods" userId="160b2bde-a266-417e-a29f-e121be0e6e63" providerId="ADAL" clId="{FFE25610-8EB6-45A2-BEE9-33BD06FD9A38}" dt="2026-06-27T12:16:55.519" v="1764" actId="478"/>
          <ac:spMkLst>
            <pc:docMk/>
            <pc:sldMk cId="540355852" sldId="259"/>
            <ac:spMk id="27" creationId="{7A0480D7-EA71-4FDE-8256-01F0F364504E}"/>
          </ac:spMkLst>
        </pc:spChg>
        <pc:spChg chg="add mod">
          <ac:chgData name="Mrs A Bolster-Woods" userId="160b2bde-a266-417e-a29f-e121be0e6e63" providerId="ADAL" clId="{FFE25610-8EB6-45A2-BEE9-33BD06FD9A38}" dt="2026-06-27T12:30:39.191" v="2185" actId="164"/>
          <ac:spMkLst>
            <pc:docMk/>
            <pc:sldMk cId="540355852" sldId="259"/>
            <ac:spMk id="29" creationId="{5B4CBF23-9565-4BAE-81DA-0EE70144355B}"/>
          </ac:spMkLst>
        </pc:spChg>
        <pc:spChg chg="add mod">
          <ac:chgData name="Mrs A Bolster-Woods" userId="160b2bde-a266-417e-a29f-e121be0e6e63" providerId="ADAL" clId="{FFE25610-8EB6-45A2-BEE9-33BD06FD9A38}" dt="2026-06-27T12:30:39.191" v="2185" actId="164"/>
          <ac:spMkLst>
            <pc:docMk/>
            <pc:sldMk cId="540355852" sldId="259"/>
            <ac:spMk id="31" creationId="{BEDBB009-2CF4-439C-88B6-AB6B613A115B}"/>
          </ac:spMkLst>
        </pc:spChg>
        <pc:spChg chg="add mod">
          <ac:chgData name="Mrs A Bolster-Woods" userId="160b2bde-a266-417e-a29f-e121be0e6e63" providerId="ADAL" clId="{FFE25610-8EB6-45A2-BEE9-33BD06FD9A38}" dt="2026-06-27T12:30:39.191" v="2185" actId="164"/>
          <ac:spMkLst>
            <pc:docMk/>
            <pc:sldMk cId="540355852" sldId="259"/>
            <ac:spMk id="32" creationId="{4F2F7C7C-59F6-418D-8B23-0259B86524B9}"/>
          </ac:spMkLst>
        </pc:spChg>
        <pc:spChg chg="add mod">
          <ac:chgData name="Mrs A Bolster-Woods" userId="160b2bde-a266-417e-a29f-e121be0e6e63" providerId="ADAL" clId="{FFE25610-8EB6-45A2-BEE9-33BD06FD9A38}" dt="2026-06-27T12:30:39.191" v="2185" actId="164"/>
          <ac:spMkLst>
            <pc:docMk/>
            <pc:sldMk cId="540355852" sldId="259"/>
            <ac:spMk id="34" creationId="{974D8DEE-CD6B-492D-8417-370858E50C8D}"/>
          </ac:spMkLst>
        </pc:spChg>
        <pc:grpChg chg="add mod">
          <ac:chgData name="Mrs A Bolster-Woods" userId="160b2bde-a266-417e-a29f-e121be0e6e63" providerId="ADAL" clId="{FFE25610-8EB6-45A2-BEE9-33BD06FD9A38}" dt="2026-06-27T12:30:39.191" v="2185" actId="164"/>
          <ac:grpSpMkLst>
            <pc:docMk/>
            <pc:sldMk cId="540355852" sldId="259"/>
            <ac:grpSpMk id="35" creationId="{541E9AAA-9629-48F2-BE8F-0EBED7F44176}"/>
          </ac:grpSpMkLst>
        </pc:grpChg>
        <pc:graphicFrameChg chg="del mod">
          <ac:chgData name="Mrs A Bolster-Woods" userId="160b2bde-a266-417e-a29f-e121be0e6e63" providerId="ADAL" clId="{FFE25610-8EB6-45A2-BEE9-33BD06FD9A38}" dt="2026-06-27T12:20:51.169" v="1990" actId="478"/>
          <ac:graphicFrameMkLst>
            <pc:docMk/>
            <pc:sldMk cId="540355852" sldId="259"/>
            <ac:graphicFrameMk id="10" creationId="{00000000-0000-0000-0000-000000000000}"/>
          </ac:graphicFrameMkLst>
        </pc:graphicFrameChg>
        <pc:graphicFrameChg chg="add del mod">
          <ac:chgData name="Mrs A Bolster-Woods" userId="160b2bde-a266-417e-a29f-e121be0e6e63" providerId="ADAL" clId="{FFE25610-8EB6-45A2-BEE9-33BD06FD9A38}" dt="2026-06-27T12:16:55.519" v="1764" actId="478"/>
          <ac:graphicFrameMkLst>
            <pc:docMk/>
            <pc:sldMk cId="540355852" sldId="259"/>
            <ac:graphicFrameMk id="25" creationId="{E6E674CC-15E2-43C8-88CD-2C68AC9C912C}"/>
          </ac:graphicFrameMkLst>
        </pc:graphicFrameChg>
        <pc:graphicFrameChg chg="add del mod">
          <ac:chgData name="Mrs A Bolster-Woods" userId="160b2bde-a266-417e-a29f-e121be0e6e63" providerId="ADAL" clId="{FFE25610-8EB6-45A2-BEE9-33BD06FD9A38}" dt="2026-06-27T12:16:55.519" v="1764" actId="478"/>
          <ac:graphicFrameMkLst>
            <pc:docMk/>
            <pc:sldMk cId="540355852" sldId="259"/>
            <ac:graphicFrameMk id="28" creationId="{EB0F48AB-CDD4-44E0-84EF-B7292905DC41}"/>
          </ac:graphicFrameMkLst>
        </pc:graphicFrameChg>
        <pc:picChg chg="mod modCrop">
          <ac:chgData name="Mrs A Bolster-Woods" userId="160b2bde-a266-417e-a29f-e121be0e6e63" providerId="ADAL" clId="{FFE25610-8EB6-45A2-BEE9-33BD06FD9A38}" dt="2026-06-27T12:30:39.191" v="2185" actId="164"/>
          <ac:picMkLst>
            <pc:docMk/>
            <pc:sldMk cId="540355852" sldId="259"/>
            <ac:picMk id="4" creationId="{00000000-0000-0000-0000-000000000000}"/>
          </ac:picMkLst>
        </pc:picChg>
        <pc:picChg chg="del mod">
          <ac:chgData name="Mrs A Bolster-Woods" userId="160b2bde-a266-417e-a29f-e121be0e6e63" providerId="ADAL" clId="{FFE25610-8EB6-45A2-BEE9-33BD06FD9A38}" dt="2026-06-27T12:19:34.435" v="1800" actId="478"/>
          <ac:picMkLst>
            <pc:docMk/>
            <pc:sldMk cId="540355852" sldId="259"/>
            <ac:picMk id="5" creationId="{00000000-0000-0000-0000-000000000000}"/>
          </ac:picMkLst>
        </pc:picChg>
        <pc:picChg chg="mod modCrop">
          <ac:chgData name="Mrs A Bolster-Woods" userId="160b2bde-a266-417e-a29f-e121be0e6e63" providerId="ADAL" clId="{FFE25610-8EB6-45A2-BEE9-33BD06FD9A38}" dt="2026-06-27T12:30:39.191" v="2185" actId="164"/>
          <ac:picMkLst>
            <pc:docMk/>
            <pc:sldMk cId="540355852" sldId="259"/>
            <ac:picMk id="7" creationId="{00000000-0000-0000-0000-000000000000}"/>
          </ac:picMkLst>
        </pc:picChg>
        <pc:picChg chg="del mod">
          <ac:chgData name="Mrs A Bolster-Woods" userId="160b2bde-a266-417e-a29f-e121be0e6e63" providerId="ADAL" clId="{FFE25610-8EB6-45A2-BEE9-33BD06FD9A38}" dt="2026-06-27T12:17:09.513" v="1767" actId="478"/>
          <ac:picMkLst>
            <pc:docMk/>
            <pc:sldMk cId="540355852" sldId="259"/>
            <ac:picMk id="12" creationId="{00000000-0000-0000-0000-000000000000}"/>
          </ac:picMkLst>
        </pc:picChg>
        <pc:picChg chg="del mod">
          <ac:chgData name="Mrs A Bolster-Woods" userId="160b2bde-a266-417e-a29f-e121be0e6e63" providerId="ADAL" clId="{FFE25610-8EB6-45A2-BEE9-33BD06FD9A38}" dt="2026-06-27T12:17:09.513" v="1767" actId="478"/>
          <ac:picMkLst>
            <pc:docMk/>
            <pc:sldMk cId="540355852" sldId="259"/>
            <ac:picMk id="13" creationId="{00000000-0000-0000-0000-000000000000}"/>
          </ac:picMkLst>
        </pc:picChg>
        <pc:picChg chg="del mod">
          <ac:chgData name="Mrs A Bolster-Woods" userId="160b2bde-a266-417e-a29f-e121be0e6e63" providerId="ADAL" clId="{FFE25610-8EB6-45A2-BEE9-33BD06FD9A38}" dt="2026-06-27T12:17:09.513" v="1767" actId="478"/>
          <ac:picMkLst>
            <pc:docMk/>
            <pc:sldMk cId="540355852" sldId="259"/>
            <ac:picMk id="14" creationId="{00000000-0000-0000-0000-000000000000}"/>
          </ac:picMkLst>
        </pc:picChg>
        <pc:picChg chg="add del mod">
          <ac:chgData name="Mrs A Bolster-Woods" userId="160b2bde-a266-417e-a29f-e121be0e6e63" providerId="ADAL" clId="{FFE25610-8EB6-45A2-BEE9-33BD06FD9A38}" dt="2026-06-27T12:22:20.829" v="2036" actId="478"/>
          <ac:picMkLst>
            <pc:docMk/>
            <pc:sldMk cId="540355852" sldId="259"/>
            <ac:picMk id="30" creationId="{0082309A-E481-4C9B-9FD7-806B0F5AC18F}"/>
          </ac:picMkLst>
        </pc:picChg>
        <pc:picChg chg="add mod">
          <ac:chgData name="Mrs A Bolster-Woods" userId="160b2bde-a266-417e-a29f-e121be0e6e63" providerId="ADAL" clId="{FFE25610-8EB6-45A2-BEE9-33BD06FD9A38}" dt="2026-06-27T12:30:39.191" v="2185" actId="164"/>
          <ac:picMkLst>
            <pc:docMk/>
            <pc:sldMk cId="540355852" sldId="259"/>
            <ac:picMk id="4098" creationId="{4713E320-DB4C-4BF3-8222-AF3C2362C129}"/>
          </ac:picMkLst>
        </pc:picChg>
      </pc:sldChg>
      <pc:sldChg chg="addSp delSp modSp mod">
        <pc:chgData name="Mrs A Bolster-Woods" userId="160b2bde-a266-417e-a29f-e121be0e6e63" providerId="ADAL" clId="{FFE25610-8EB6-45A2-BEE9-33BD06FD9A38}" dt="2026-06-27T12:51:13.344" v="2589" actId="164"/>
        <pc:sldMkLst>
          <pc:docMk/>
          <pc:sldMk cId="2262984657" sldId="260"/>
        </pc:sldMkLst>
        <pc:spChg chg="del mod">
          <ac:chgData name="Mrs A Bolster-Woods" userId="160b2bde-a266-417e-a29f-e121be0e6e63" providerId="ADAL" clId="{FFE25610-8EB6-45A2-BEE9-33BD06FD9A38}" dt="2026-06-26T20:17:02.743" v="55" actId="478"/>
          <ac:spMkLst>
            <pc:docMk/>
            <pc:sldMk cId="2262984657" sldId="260"/>
            <ac:spMk id="2" creationId="{00000000-0000-0000-0000-000000000000}"/>
          </ac:spMkLst>
        </pc:spChg>
        <pc:spChg chg="del mod">
          <ac:chgData name="Mrs A Bolster-Woods" userId="160b2bde-a266-417e-a29f-e121be0e6e63" providerId="ADAL" clId="{FFE25610-8EB6-45A2-BEE9-33BD06FD9A38}" dt="2026-06-27T12:38:47.244" v="2402" actId="478"/>
          <ac:spMkLst>
            <pc:docMk/>
            <pc:sldMk cId="2262984657" sldId="260"/>
            <ac:spMk id="3" creationId="{00000000-0000-0000-0000-000000000000}"/>
          </ac:spMkLst>
        </pc:spChg>
        <pc:spChg chg="del mod">
          <ac:chgData name="Mrs A Bolster-Woods" userId="160b2bde-a266-417e-a29f-e121be0e6e63" providerId="ADAL" clId="{FFE25610-8EB6-45A2-BEE9-33BD06FD9A38}" dt="2026-06-27T12:39:41.406" v="2458" actId="478"/>
          <ac:spMkLst>
            <pc:docMk/>
            <pc:sldMk cId="2262984657" sldId="260"/>
            <ac:spMk id="4" creationId="{00000000-0000-0000-0000-000000000000}"/>
          </ac:spMkLst>
        </pc:spChg>
        <pc:spChg chg="del mod">
          <ac:chgData name="Mrs A Bolster-Woods" userId="160b2bde-a266-417e-a29f-e121be0e6e63" providerId="ADAL" clId="{FFE25610-8EB6-45A2-BEE9-33BD06FD9A38}" dt="2026-06-27T12:40:00.787" v="2460" actId="478"/>
          <ac:spMkLst>
            <pc:docMk/>
            <pc:sldMk cId="2262984657" sldId="260"/>
            <ac:spMk id="5" creationId="{00000000-0000-0000-0000-000000000000}"/>
          </ac:spMkLst>
        </pc:spChg>
        <pc:spChg chg="del mod">
          <ac:chgData name="Mrs A Bolster-Woods" userId="160b2bde-a266-417e-a29f-e121be0e6e63" providerId="ADAL" clId="{FFE25610-8EB6-45A2-BEE9-33BD06FD9A38}" dt="2026-06-27T12:40:00.787" v="2460" actId="478"/>
          <ac:spMkLst>
            <pc:docMk/>
            <pc:sldMk cId="2262984657" sldId="260"/>
            <ac:spMk id="6" creationId="{00000000-0000-0000-0000-000000000000}"/>
          </ac:spMkLst>
        </pc:spChg>
        <pc:spChg chg="del mod">
          <ac:chgData name="Mrs A Bolster-Woods" userId="160b2bde-a266-417e-a29f-e121be0e6e63" providerId="ADAL" clId="{FFE25610-8EB6-45A2-BEE9-33BD06FD9A38}" dt="2026-06-27T12:40:00.787" v="2460" actId="478"/>
          <ac:spMkLst>
            <pc:docMk/>
            <pc:sldMk cId="2262984657" sldId="260"/>
            <ac:spMk id="7" creationId="{00000000-0000-0000-0000-000000000000}"/>
          </ac:spMkLst>
        </pc:spChg>
        <pc:spChg chg="del mod">
          <ac:chgData name="Mrs A Bolster-Woods" userId="160b2bde-a266-417e-a29f-e121be0e6e63" providerId="ADAL" clId="{FFE25610-8EB6-45A2-BEE9-33BD06FD9A38}" dt="2026-06-27T12:38:47.244" v="2402" actId="478"/>
          <ac:spMkLst>
            <pc:docMk/>
            <pc:sldMk cId="2262984657" sldId="260"/>
            <ac:spMk id="8" creationId="{00000000-0000-0000-0000-000000000000}"/>
          </ac:spMkLst>
        </pc:spChg>
        <pc:spChg chg="del mod">
          <ac:chgData name="Mrs A Bolster-Woods" userId="160b2bde-a266-417e-a29f-e121be0e6e63" providerId="ADAL" clId="{FFE25610-8EB6-45A2-BEE9-33BD06FD9A38}" dt="2026-06-27T12:38:47.244" v="2402" actId="478"/>
          <ac:spMkLst>
            <pc:docMk/>
            <pc:sldMk cId="2262984657" sldId="260"/>
            <ac:spMk id="9" creationId="{00000000-0000-0000-0000-000000000000}"/>
          </ac:spMkLst>
        </pc:spChg>
        <pc:spChg chg="del mod">
          <ac:chgData name="Mrs A Bolster-Woods" userId="160b2bde-a266-417e-a29f-e121be0e6e63" providerId="ADAL" clId="{FFE25610-8EB6-45A2-BEE9-33BD06FD9A38}" dt="2026-06-27T12:39:27.787" v="2455" actId="478"/>
          <ac:spMkLst>
            <pc:docMk/>
            <pc:sldMk cId="2262984657" sldId="260"/>
            <ac:spMk id="10" creationId="{00000000-0000-0000-0000-000000000000}"/>
          </ac:spMkLst>
        </pc:spChg>
        <pc:spChg chg="del mod">
          <ac:chgData name="Mrs A Bolster-Woods" userId="160b2bde-a266-417e-a29f-e121be0e6e63" providerId="ADAL" clId="{FFE25610-8EB6-45A2-BEE9-33BD06FD9A38}" dt="2026-06-27T12:40:00.787" v="2460" actId="478"/>
          <ac:spMkLst>
            <pc:docMk/>
            <pc:sldMk cId="2262984657" sldId="260"/>
            <ac:spMk id="11" creationId="{00000000-0000-0000-0000-000000000000}"/>
          </ac:spMkLst>
        </pc:spChg>
        <pc:spChg chg="del mod">
          <ac:chgData name="Mrs A Bolster-Woods" userId="160b2bde-a266-417e-a29f-e121be0e6e63" providerId="ADAL" clId="{FFE25610-8EB6-45A2-BEE9-33BD06FD9A38}" dt="2026-06-27T12:40:00.787" v="2460" actId="478"/>
          <ac:spMkLst>
            <pc:docMk/>
            <pc:sldMk cId="2262984657" sldId="260"/>
            <ac:spMk id="12" creationId="{00000000-0000-0000-0000-000000000000}"/>
          </ac:spMkLst>
        </pc:spChg>
        <pc:spChg chg="del mod">
          <ac:chgData name="Mrs A Bolster-Woods" userId="160b2bde-a266-417e-a29f-e121be0e6e63" providerId="ADAL" clId="{FFE25610-8EB6-45A2-BEE9-33BD06FD9A38}" dt="2026-06-27T12:40:06.616" v="2462" actId="478"/>
          <ac:spMkLst>
            <pc:docMk/>
            <pc:sldMk cId="2262984657" sldId="260"/>
            <ac:spMk id="13" creationId="{00000000-0000-0000-0000-000000000000}"/>
          </ac:spMkLst>
        </pc:spChg>
        <pc:spChg chg="del mod">
          <ac:chgData name="Mrs A Bolster-Woods" userId="160b2bde-a266-417e-a29f-e121be0e6e63" providerId="ADAL" clId="{FFE25610-8EB6-45A2-BEE9-33BD06FD9A38}" dt="2026-06-27T12:40:00.787" v="2460" actId="478"/>
          <ac:spMkLst>
            <pc:docMk/>
            <pc:sldMk cId="2262984657" sldId="260"/>
            <ac:spMk id="14" creationId="{00000000-0000-0000-0000-000000000000}"/>
          </ac:spMkLst>
        </pc:spChg>
        <pc:spChg chg="add del mod">
          <ac:chgData name="Mrs A Bolster-Woods" userId="160b2bde-a266-417e-a29f-e121be0e6e63" providerId="ADAL" clId="{FFE25610-8EB6-45A2-BEE9-33BD06FD9A38}" dt="2026-06-26T20:17:06.369" v="57" actId="478"/>
          <ac:spMkLst>
            <pc:docMk/>
            <pc:sldMk cId="2262984657" sldId="260"/>
            <ac:spMk id="17" creationId="{0C12A472-46C2-423F-8943-F2183E69E3A1}"/>
          </ac:spMkLst>
        </pc:spChg>
        <pc:spChg chg="add mod">
          <ac:chgData name="Mrs A Bolster-Woods" userId="160b2bde-a266-417e-a29f-e121be0e6e63" providerId="ADAL" clId="{FFE25610-8EB6-45A2-BEE9-33BD06FD9A38}" dt="2026-06-26T21:55:36.230" v="1716" actId="1076"/>
          <ac:spMkLst>
            <pc:docMk/>
            <pc:sldMk cId="2262984657" sldId="260"/>
            <ac:spMk id="18" creationId="{DDEB3595-C5E9-415C-A3BE-E17C557D43D6}"/>
          </ac:spMkLst>
        </pc:spChg>
        <pc:spChg chg="add mod">
          <ac:chgData name="Mrs A Bolster-Woods" userId="160b2bde-a266-417e-a29f-e121be0e6e63" providerId="ADAL" clId="{FFE25610-8EB6-45A2-BEE9-33BD06FD9A38}" dt="2026-06-27T12:51:13.344" v="2589" actId="164"/>
          <ac:spMkLst>
            <pc:docMk/>
            <pc:sldMk cId="2262984657" sldId="260"/>
            <ac:spMk id="20" creationId="{3CA5527F-1717-4D90-AE56-45E2DE439863}"/>
          </ac:spMkLst>
        </pc:spChg>
        <pc:spChg chg="add mod">
          <ac:chgData name="Mrs A Bolster-Woods" userId="160b2bde-a266-417e-a29f-e121be0e6e63" providerId="ADAL" clId="{FFE25610-8EB6-45A2-BEE9-33BD06FD9A38}" dt="2026-06-27T12:51:13.344" v="2589" actId="164"/>
          <ac:spMkLst>
            <pc:docMk/>
            <pc:sldMk cId="2262984657" sldId="260"/>
            <ac:spMk id="22" creationId="{961E6488-2E49-4FE7-86A1-2D853440B8A7}"/>
          </ac:spMkLst>
        </pc:spChg>
        <pc:spChg chg="add del mod">
          <ac:chgData name="Mrs A Bolster-Woods" userId="160b2bde-a266-417e-a29f-e121be0e6e63" providerId="ADAL" clId="{FFE25610-8EB6-45A2-BEE9-33BD06FD9A38}" dt="2026-06-27T12:33:20.264" v="2190" actId="478"/>
          <ac:spMkLst>
            <pc:docMk/>
            <pc:sldMk cId="2262984657" sldId="260"/>
            <ac:spMk id="24" creationId="{4E485AE7-5C11-4F06-8402-28B11B769F3E}"/>
          </ac:spMkLst>
        </pc:spChg>
        <pc:spChg chg="add mod">
          <ac:chgData name="Mrs A Bolster-Woods" userId="160b2bde-a266-417e-a29f-e121be0e6e63" providerId="ADAL" clId="{FFE25610-8EB6-45A2-BEE9-33BD06FD9A38}" dt="2026-06-27T12:51:13.344" v="2589" actId="164"/>
          <ac:spMkLst>
            <pc:docMk/>
            <pc:sldMk cId="2262984657" sldId="260"/>
            <ac:spMk id="27" creationId="{7AA944ED-8178-48C4-B45A-992252EB515E}"/>
          </ac:spMkLst>
        </pc:spChg>
        <pc:spChg chg="add mod">
          <ac:chgData name="Mrs A Bolster-Woods" userId="160b2bde-a266-417e-a29f-e121be0e6e63" providerId="ADAL" clId="{FFE25610-8EB6-45A2-BEE9-33BD06FD9A38}" dt="2026-06-27T12:51:13.344" v="2589" actId="164"/>
          <ac:spMkLst>
            <pc:docMk/>
            <pc:sldMk cId="2262984657" sldId="260"/>
            <ac:spMk id="28" creationId="{174B8586-F1D2-403E-988D-37A4BEBEA05F}"/>
          </ac:spMkLst>
        </pc:spChg>
        <pc:spChg chg="add mod">
          <ac:chgData name="Mrs A Bolster-Woods" userId="160b2bde-a266-417e-a29f-e121be0e6e63" providerId="ADAL" clId="{FFE25610-8EB6-45A2-BEE9-33BD06FD9A38}" dt="2026-06-27T12:51:13.344" v="2589" actId="164"/>
          <ac:spMkLst>
            <pc:docMk/>
            <pc:sldMk cId="2262984657" sldId="260"/>
            <ac:spMk id="32" creationId="{D8CF5075-1AD1-4386-A718-E51B135CA574}"/>
          </ac:spMkLst>
        </pc:spChg>
        <pc:spChg chg="add mod">
          <ac:chgData name="Mrs A Bolster-Woods" userId="160b2bde-a266-417e-a29f-e121be0e6e63" providerId="ADAL" clId="{FFE25610-8EB6-45A2-BEE9-33BD06FD9A38}" dt="2026-06-27T12:51:13.344" v="2589" actId="164"/>
          <ac:spMkLst>
            <pc:docMk/>
            <pc:sldMk cId="2262984657" sldId="260"/>
            <ac:spMk id="36" creationId="{C77F3BF8-7E54-460F-8249-AD3802D5CB69}"/>
          </ac:spMkLst>
        </pc:spChg>
        <pc:spChg chg="add mod">
          <ac:chgData name="Mrs A Bolster-Woods" userId="160b2bde-a266-417e-a29f-e121be0e6e63" providerId="ADAL" clId="{FFE25610-8EB6-45A2-BEE9-33BD06FD9A38}" dt="2026-06-27T12:51:13.344" v="2589" actId="164"/>
          <ac:spMkLst>
            <pc:docMk/>
            <pc:sldMk cId="2262984657" sldId="260"/>
            <ac:spMk id="38" creationId="{A5D4425A-78BD-446C-913D-24FC93C43CC9}"/>
          </ac:spMkLst>
        </pc:spChg>
        <pc:grpChg chg="add mod">
          <ac:chgData name="Mrs A Bolster-Woods" userId="160b2bde-a266-417e-a29f-e121be0e6e63" providerId="ADAL" clId="{FFE25610-8EB6-45A2-BEE9-33BD06FD9A38}" dt="2026-06-27T12:51:13.344" v="2589" actId="164"/>
          <ac:grpSpMkLst>
            <pc:docMk/>
            <pc:sldMk cId="2262984657" sldId="260"/>
            <ac:grpSpMk id="30" creationId="{2F8BD468-72FE-4D86-90E4-D8300502538C}"/>
          </ac:grpSpMkLst>
        </pc:grpChg>
        <pc:graphicFrameChg chg="add del mod">
          <ac:chgData name="Mrs A Bolster-Woods" userId="160b2bde-a266-417e-a29f-e121be0e6e63" providerId="ADAL" clId="{FFE25610-8EB6-45A2-BEE9-33BD06FD9A38}" dt="2026-06-27T12:33:16.649" v="2189" actId="478"/>
          <ac:graphicFrameMkLst>
            <pc:docMk/>
            <pc:sldMk cId="2262984657" sldId="260"/>
            <ac:graphicFrameMk id="23" creationId="{D1EF9394-4482-4117-9694-99BDBCB44AB5}"/>
          </ac:graphicFrameMkLst>
        </pc:graphicFrameChg>
        <pc:graphicFrameChg chg="add del mod">
          <ac:chgData name="Mrs A Bolster-Woods" userId="160b2bde-a266-417e-a29f-e121be0e6e63" providerId="ADAL" clId="{FFE25610-8EB6-45A2-BEE9-33BD06FD9A38}" dt="2026-06-27T12:33:13.708" v="2188" actId="478"/>
          <ac:graphicFrameMkLst>
            <pc:docMk/>
            <pc:sldMk cId="2262984657" sldId="260"/>
            <ac:graphicFrameMk id="25" creationId="{648B12CD-231E-4459-924E-0B2A872F9459}"/>
          </ac:graphicFrameMkLst>
        </pc:graphicFrameChg>
        <pc:picChg chg="del mod">
          <ac:chgData name="Mrs A Bolster-Woods" userId="160b2bde-a266-417e-a29f-e121be0e6e63" providerId="ADAL" clId="{FFE25610-8EB6-45A2-BEE9-33BD06FD9A38}" dt="2026-06-27T12:40:00.787" v="2460" actId="478"/>
          <ac:picMkLst>
            <pc:docMk/>
            <pc:sldMk cId="2262984657" sldId="260"/>
            <ac:picMk id="15" creationId="{00000000-0000-0000-0000-000000000000}"/>
          </ac:picMkLst>
        </pc:picChg>
        <pc:picChg chg="add mod">
          <ac:chgData name="Mrs A Bolster-Woods" userId="160b2bde-a266-417e-a29f-e121be0e6e63" providerId="ADAL" clId="{FFE25610-8EB6-45A2-BEE9-33BD06FD9A38}" dt="2026-06-27T12:51:13.344" v="2589" actId="164"/>
          <ac:picMkLst>
            <pc:docMk/>
            <pc:sldMk cId="2262984657" sldId="260"/>
            <ac:picMk id="5122" creationId="{5AD1F674-FF4D-4D9E-A0D1-C6186F773C33}"/>
          </ac:picMkLst>
        </pc:picChg>
        <pc:picChg chg="add mod">
          <ac:chgData name="Mrs A Bolster-Woods" userId="160b2bde-a266-417e-a29f-e121be0e6e63" providerId="ADAL" clId="{FFE25610-8EB6-45A2-BEE9-33BD06FD9A38}" dt="2026-06-27T12:51:13.344" v="2589" actId="164"/>
          <ac:picMkLst>
            <pc:docMk/>
            <pc:sldMk cId="2262984657" sldId="260"/>
            <ac:picMk id="5124" creationId="{3E295095-04DB-43CB-9BC0-21B1264B27A1}"/>
          </ac:picMkLst>
        </pc:picChg>
        <pc:picChg chg="add mod">
          <ac:chgData name="Mrs A Bolster-Woods" userId="160b2bde-a266-417e-a29f-e121be0e6e63" providerId="ADAL" clId="{FFE25610-8EB6-45A2-BEE9-33BD06FD9A38}" dt="2026-06-27T12:51:13.344" v="2589" actId="164"/>
          <ac:picMkLst>
            <pc:docMk/>
            <pc:sldMk cId="2262984657" sldId="260"/>
            <ac:picMk id="5126" creationId="{45B50B8B-3F45-48B5-8F1F-2EB2638F32AF}"/>
          </ac:picMkLst>
        </pc:picChg>
        <pc:picChg chg="add mod">
          <ac:chgData name="Mrs A Bolster-Woods" userId="160b2bde-a266-417e-a29f-e121be0e6e63" providerId="ADAL" clId="{FFE25610-8EB6-45A2-BEE9-33BD06FD9A38}" dt="2026-06-27T12:51:13.344" v="2589" actId="164"/>
          <ac:picMkLst>
            <pc:docMk/>
            <pc:sldMk cId="2262984657" sldId="260"/>
            <ac:picMk id="5128" creationId="{C207D4B3-81BA-4BFC-8288-378A9C0F6F5C}"/>
          </ac:picMkLst>
        </pc:picChg>
        <pc:picChg chg="add mod">
          <ac:chgData name="Mrs A Bolster-Woods" userId="160b2bde-a266-417e-a29f-e121be0e6e63" providerId="ADAL" clId="{FFE25610-8EB6-45A2-BEE9-33BD06FD9A38}" dt="2026-06-27T12:51:13.344" v="2589" actId="164"/>
          <ac:picMkLst>
            <pc:docMk/>
            <pc:sldMk cId="2262984657" sldId="260"/>
            <ac:picMk id="5130" creationId="{33122104-79F6-4D4B-A643-546C18871592}"/>
          </ac:picMkLst>
        </pc:picChg>
        <pc:picChg chg="add mod">
          <ac:chgData name="Mrs A Bolster-Woods" userId="160b2bde-a266-417e-a29f-e121be0e6e63" providerId="ADAL" clId="{FFE25610-8EB6-45A2-BEE9-33BD06FD9A38}" dt="2026-06-27T12:51:13.344" v="2589" actId="164"/>
          <ac:picMkLst>
            <pc:docMk/>
            <pc:sldMk cId="2262984657" sldId="260"/>
            <ac:picMk id="5132" creationId="{D1132E53-D567-4625-9135-5FEE0937C457}"/>
          </ac:picMkLst>
        </pc:picChg>
      </pc:sldChg>
      <pc:sldChg chg="addSp delSp modSp mod">
        <pc:chgData name="Mrs A Bolster-Woods" userId="160b2bde-a266-417e-a29f-e121be0e6e63" providerId="ADAL" clId="{FFE25610-8EB6-45A2-BEE9-33BD06FD9A38}" dt="2026-06-27T12:51:46.164" v="2590" actId="403"/>
        <pc:sldMkLst>
          <pc:docMk/>
          <pc:sldMk cId="2175895353" sldId="261"/>
        </pc:sldMkLst>
        <pc:spChg chg="del mod">
          <ac:chgData name="Mrs A Bolster-Woods" userId="160b2bde-a266-417e-a29f-e121be0e6e63" providerId="ADAL" clId="{FFE25610-8EB6-45A2-BEE9-33BD06FD9A38}" dt="2026-06-26T20:17:11.301" v="59" actId="478"/>
          <ac:spMkLst>
            <pc:docMk/>
            <pc:sldMk cId="2175895353" sldId="261"/>
            <ac:spMk id="2" creationId="{00000000-0000-0000-0000-000000000000}"/>
          </ac:spMkLst>
        </pc:spChg>
        <pc:spChg chg="add del mod">
          <ac:chgData name="Mrs A Bolster-Woods" userId="160b2bde-a266-417e-a29f-e121be0e6e63" providerId="ADAL" clId="{FFE25610-8EB6-45A2-BEE9-33BD06FD9A38}" dt="2026-06-26T20:17:12.703" v="61" actId="478"/>
          <ac:spMkLst>
            <pc:docMk/>
            <pc:sldMk cId="2175895353" sldId="261"/>
            <ac:spMk id="5" creationId="{EBD366EC-F098-46B5-A90A-66BECE71F05B}"/>
          </ac:spMkLst>
        </pc:spChg>
        <pc:spChg chg="mod">
          <ac:chgData name="Mrs A Bolster-Woods" userId="160b2bde-a266-417e-a29f-e121be0e6e63" providerId="ADAL" clId="{FFE25610-8EB6-45A2-BEE9-33BD06FD9A38}" dt="2026-06-26T20:22:08.816" v="354" actId="14100"/>
          <ac:spMkLst>
            <pc:docMk/>
            <pc:sldMk cId="2175895353" sldId="261"/>
            <ac:spMk id="14" creationId="{00000000-0000-0000-0000-000000000000}"/>
          </ac:spMkLst>
        </pc:spChg>
        <pc:spChg chg="mod">
          <ac:chgData name="Mrs A Bolster-Woods" userId="160b2bde-a266-417e-a29f-e121be0e6e63" providerId="ADAL" clId="{FFE25610-8EB6-45A2-BEE9-33BD06FD9A38}" dt="2026-06-26T20:22:24.325" v="357" actId="14100"/>
          <ac:spMkLst>
            <pc:docMk/>
            <pc:sldMk cId="2175895353" sldId="261"/>
            <ac:spMk id="15" creationId="{00000000-0000-0000-0000-000000000000}"/>
          </ac:spMkLst>
        </pc:spChg>
        <pc:spChg chg="add mod">
          <ac:chgData name="Mrs A Bolster-Woods" userId="160b2bde-a266-417e-a29f-e121be0e6e63" providerId="ADAL" clId="{FFE25610-8EB6-45A2-BEE9-33BD06FD9A38}" dt="2026-06-26T20:17:22.752" v="77" actId="20577"/>
          <ac:spMkLst>
            <pc:docMk/>
            <pc:sldMk cId="2175895353" sldId="261"/>
            <ac:spMk id="16" creationId="{00524CB6-74C2-4CDF-AEAC-FB56807885DF}"/>
          </ac:spMkLst>
        </pc:spChg>
        <pc:spChg chg="mod">
          <ac:chgData name="Mrs A Bolster-Woods" userId="160b2bde-a266-417e-a29f-e121be0e6e63" providerId="ADAL" clId="{FFE25610-8EB6-45A2-BEE9-33BD06FD9A38}" dt="2026-06-26T20:15:44.950" v="0"/>
          <ac:spMkLst>
            <pc:docMk/>
            <pc:sldMk cId="2175895353" sldId="261"/>
            <ac:spMk id="17" creationId="{00000000-0000-0000-0000-000000000000}"/>
          </ac:spMkLst>
        </pc:spChg>
        <pc:spChg chg="del mod">
          <ac:chgData name="Mrs A Bolster-Woods" userId="160b2bde-a266-417e-a29f-e121be0e6e63" providerId="ADAL" clId="{FFE25610-8EB6-45A2-BEE9-33BD06FD9A38}" dt="2026-06-26T20:21:49.007" v="340" actId="478"/>
          <ac:spMkLst>
            <pc:docMk/>
            <pc:sldMk cId="2175895353" sldId="261"/>
            <ac:spMk id="30" creationId="{00000000-0000-0000-0000-000000000000}"/>
          </ac:spMkLst>
        </pc:spChg>
        <pc:spChg chg="mod">
          <ac:chgData name="Mrs A Bolster-Woods" userId="160b2bde-a266-417e-a29f-e121be0e6e63" providerId="ADAL" clId="{FFE25610-8EB6-45A2-BEE9-33BD06FD9A38}" dt="2026-06-26T20:22:47.417" v="396" actId="115"/>
          <ac:spMkLst>
            <pc:docMk/>
            <pc:sldMk cId="2175895353" sldId="261"/>
            <ac:spMk id="31" creationId="{00000000-0000-0000-0000-000000000000}"/>
          </ac:spMkLst>
        </pc:spChg>
        <pc:spChg chg="mod">
          <ac:chgData name="Mrs A Bolster-Woods" userId="160b2bde-a266-417e-a29f-e121be0e6e63" providerId="ADAL" clId="{FFE25610-8EB6-45A2-BEE9-33BD06FD9A38}" dt="2026-06-26T20:15:44.950" v="0"/>
          <ac:spMkLst>
            <pc:docMk/>
            <pc:sldMk cId="2175895353" sldId="261"/>
            <ac:spMk id="32" creationId="{00000000-0000-0000-0000-000000000000}"/>
          </ac:spMkLst>
        </pc:spChg>
        <pc:spChg chg="mod">
          <ac:chgData name="Mrs A Bolster-Woods" userId="160b2bde-a266-417e-a29f-e121be0e6e63" providerId="ADAL" clId="{FFE25610-8EB6-45A2-BEE9-33BD06FD9A38}" dt="2026-06-27T12:51:46.164" v="2590" actId="403"/>
          <ac:spMkLst>
            <pc:docMk/>
            <pc:sldMk cId="2175895353" sldId="261"/>
            <ac:spMk id="36" creationId="{00000000-0000-0000-0000-000000000000}"/>
          </ac:spMkLst>
        </pc:spChg>
        <pc:picChg chg="del mod">
          <ac:chgData name="Mrs A Bolster-Woods" userId="160b2bde-a266-417e-a29f-e121be0e6e63" providerId="ADAL" clId="{FFE25610-8EB6-45A2-BEE9-33BD06FD9A38}" dt="2026-06-26T20:26:18.599" v="401" actId="478"/>
          <ac:picMkLst>
            <pc:docMk/>
            <pc:sldMk cId="2175895353" sldId="261"/>
            <ac:picMk id="3" creationId="{00000000-0000-0000-0000-000000000000}"/>
          </ac:picMkLst>
        </pc:picChg>
        <pc:picChg chg="mod">
          <ac:chgData name="Mrs A Bolster-Woods" userId="160b2bde-a266-417e-a29f-e121be0e6e63" providerId="ADAL" clId="{FFE25610-8EB6-45A2-BEE9-33BD06FD9A38}" dt="2026-06-26T20:22:36.451" v="361" actId="1076"/>
          <ac:picMkLst>
            <pc:docMk/>
            <pc:sldMk cId="2175895353" sldId="261"/>
            <ac:picMk id="34" creationId="{00000000-0000-0000-0000-000000000000}"/>
          </ac:picMkLst>
        </pc:picChg>
        <pc:picChg chg="mod">
          <ac:chgData name="Mrs A Bolster-Woods" userId="160b2bde-a266-417e-a29f-e121be0e6e63" providerId="ADAL" clId="{FFE25610-8EB6-45A2-BEE9-33BD06FD9A38}" dt="2026-06-26T20:22:51.666" v="397" actId="1076"/>
          <ac:picMkLst>
            <pc:docMk/>
            <pc:sldMk cId="2175895353" sldId="261"/>
            <ac:picMk id="35" creationId="{00000000-0000-0000-0000-000000000000}"/>
          </ac:picMkLst>
        </pc:picChg>
        <pc:picChg chg="add mod">
          <ac:chgData name="Mrs A Bolster-Woods" userId="160b2bde-a266-417e-a29f-e121be0e6e63" providerId="ADAL" clId="{FFE25610-8EB6-45A2-BEE9-33BD06FD9A38}" dt="2026-06-26T20:27:39.784" v="443" actId="1076"/>
          <ac:picMkLst>
            <pc:docMk/>
            <pc:sldMk cId="2175895353" sldId="261"/>
            <ac:picMk id="1026" creationId="{57FB3A5C-6B56-46A3-B3AA-F716D0EABFCD}"/>
          </ac:picMkLst>
        </pc:picChg>
        <pc:picChg chg="add mod">
          <ac:chgData name="Mrs A Bolster-Woods" userId="160b2bde-a266-417e-a29f-e121be0e6e63" providerId="ADAL" clId="{FFE25610-8EB6-45A2-BEE9-33BD06FD9A38}" dt="2026-06-26T20:27:39.784" v="443" actId="1076"/>
          <ac:picMkLst>
            <pc:docMk/>
            <pc:sldMk cId="2175895353" sldId="261"/>
            <ac:picMk id="1028" creationId="{3C4700F3-E800-4B4D-98E5-19357B4DD2B2}"/>
          </ac:picMkLst>
        </pc:picChg>
        <pc:picChg chg="add mod">
          <ac:chgData name="Mrs A Bolster-Woods" userId="160b2bde-a266-417e-a29f-e121be0e6e63" providerId="ADAL" clId="{FFE25610-8EB6-45A2-BEE9-33BD06FD9A38}" dt="2026-06-26T20:28:16.586" v="468" actId="1076"/>
          <ac:picMkLst>
            <pc:docMk/>
            <pc:sldMk cId="2175895353" sldId="261"/>
            <ac:picMk id="1030" creationId="{4554CBB0-4F46-42F6-971A-E4F3B58E757B}"/>
          </ac:picMkLst>
        </pc:picChg>
      </pc:sldChg>
      <pc:sldChg chg="addSp delSp modSp mod">
        <pc:chgData name="Mrs A Bolster-Woods" userId="160b2bde-a266-417e-a29f-e121be0e6e63" providerId="ADAL" clId="{FFE25610-8EB6-45A2-BEE9-33BD06FD9A38}" dt="2026-06-26T20:30:59.942" v="504" actId="1076"/>
        <pc:sldMkLst>
          <pc:docMk/>
          <pc:sldMk cId="683640680" sldId="262"/>
        </pc:sldMkLst>
        <pc:spChg chg="del mod">
          <ac:chgData name="Mrs A Bolster-Woods" userId="160b2bde-a266-417e-a29f-e121be0e6e63" providerId="ADAL" clId="{FFE25610-8EB6-45A2-BEE9-33BD06FD9A38}" dt="2026-06-26T20:29:28.862" v="486" actId="478"/>
          <ac:spMkLst>
            <pc:docMk/>
            <pc:sldMk cId="683640680" sldId="262"/>
            <ac:spMk id="2" creationId="{00000000-0000-0000-0000-000000000000}"/>
          </ac:spMkLst>
        </pc:spChg>
        <pc:spChg chg="mod">
          <ac:chgData name="Mrs A Bolster-Woods" userId="160b2bde-a266-417e-a29f-e121be0e6e63" providerId="ADAL" clId="{FFE25610-8EB6-45A2-BEE9-33BD06FD9A38}" dt="2026-06-26T20:29:57.627" v="496" actId="1076"/>
          <ac:spMkLst>
            <pc:docMk/>
            <pc:sldMk cId="683640680" sldId="262"/>
            <ac:spMk id="3" creationId="{00000000-0000-0000-0000-000000000000}"/>
          </ac:spMkLst>
        </pc:spChg>
        <pc:spChg chg="mod">
          <ac:chgData name="Mrs A Bolster-Woods" userId="160b2bde-a266-417e-a29f-e121be0e6e63" providerId="ADAL" clId="{FFE25610-8EB6-45A2-BEE9-33BD06FD9A38}" dt="2026-06-26T20:30:59.942" v="504" actId="1076"/>
          <ac:spMkLst>
            <pc:docMk/>
            <pc:sldMk cId="683640680" sldId="262"/>
            <ac:spMk id="4" creationId="{00000000-0000-0000-0000-000000000000}"/>
          </ac:spMkLst>
        </pc:spChg>
        <pc:spChg chg="mod">
          <ac:chgData name="Mrs A Bolster-Woods" userId="160b2bde-a266-417e-a29f-e121be0e6e63" providerId="ADAL" clId="{FFE25610-8EB6-45A2-BEE9-33BD06FD9A38}" dt="2026-06-26T20:30:48.062" v="503" actId="1076"/>
          <ac:spMkLst>
            <pc:docMk/>
            <pc:sldMk cId="683640680" sldId="262"/>
            <ac:spMk id="5" creationId="{00000000-0000-0000-0000-000000000000}"/>
          </ac:spMkLst>
        </pc:spChg>
        <pc:spChg chg="mod">
          <ac:chgData name="Mrs A Bolster-Woods" userId="160b2bde-a266-417e-a29f-e121be0e6e63" providerId="ADAL" clId="{FFE25610-8EB6-45A2-BEE9-33BD06FD9A38}" dt="2026-06-26T20:30:12.796" v="497" actId="164"/>
          <ac:spMkLst>
            <pc:docMk/>
            <pc:sldMk cId="683640680" sldId="262"/>
            <ac:spMk id="8" creationId="{00000000-0000-0000-0000-000000000000}"/>
          </ac:spMkLst>
        </pc:spChg>
        <pc:spChg chg="add mod">
          <ac:chgData name="Mrs A Bolster-Woods" userId="160b2bde-a266-417e-a29f-e121be0e6e63" providerId="ADAL" clId="{FFE25610-8EB6-45A2-BEE9-33BD06FD9A38}" dt="2026-06-26T20:29:36.144" v="489" actId="1076"/>
          <ac:spMkLst>
            <pc:docMk/>
            <pc:sldMk cId="683640680" sldId="262"/>
            <ac:spMk id="11" creationId="{FF693413-9BDA-4CA5-B8BE-7BBCD70710AB}"/>
          </ac:spMkLst>
        </pc:spChg>
        <pc:spChg chg="add del mod">
          <ac:chgData name="Mrs A Bolster-Woods" userId="160b2bde-a266-417e-a29f-e121be0e6e63" providerId="ADAL" clId="{FFE25610-8EB6-45A2-BEE9-33BD06FD9A38}" dt="2026-06-26T20:29:30.406" v="488" actId="478"/>
          <ac:spMkLst>
            <pc:docMk/>
            <pc:sldMk cId="683640680" sldId="262"/>
            <ac:spMk id="13" creationId="{6B1AD032-362B-4FAC-91A8-70A90D027726}"/>
          </ac:spMkLst>
        </pc:spChg>
        <pc:grpChg chg="add mod">
          <ac:chgData name="Mrs A Bolster-Woods" userId="160b2bde-a266-417e-a29f-e121be0e6e63" providerId="ADAL" clId="{FFE25610-8EB6-45A2-BEE9-33BD06FD9A38}" dt="2026-06-26T20:30:17.588" v="498" actId="1076"/>
          <ac:grpSpMkLst>
            <pc:docMk/>
            <pc:sldMk cId="683640680" sldId="262"/>
            <ac:grpSpMk id="14" creationId="{9E6BEF5F-3586-4138-8ABF-86306B62EDA4}"/>
          </ac:grpSpMkLst>
        </pc:grpChg>
        <pc:picChg chg="mod">
          <ac:chgData name="Mrs A Bolster-Woods" userId="160b2bde-a266-417e-a29f-e121be0e6e63" providerId="ADAL" clId="{FFE25610-8EB6-45A2-BEE9-33BD06FD9A38}" dt="2026-06-26T20:30:48.062" v="503" actId="1076"/>
          <ac:picMkLst>
            <pc:docMk/>
            <pc:sldMk cId="683640680" sldId="262"/>
            <ac:picMk id="6" creationId="{00000000-0000-0000-0000-000000000000}"/>
          </ac:picMkLst>
        </pc:picChg>
        <pc:picChg chg="mod">
          <ac:chgData name="Mrs A Bolster-Woods" userId="160b2bde-a266-417e-a29f-e121be0e6e63" providerId="ADAL" clId="{FFE25610-8EB6-45A2-BEE9-33BD06FD9A38}" dt="2026-06-26T20:30:48.062" v="503" actId="1076"/>
          <ac:picMkLst>
            <pc:docMk/>
            <pc:sldMk cId="683640680" sldId="262"/>
            <ac:picMk id="7" creationId="{00000000-0000-0000-0000-000000000000}"/>
          </ac:picMkLst>
        </pc:picChg>
        <pc:picChg chg="mod">
          <ac:chgData name="Mrs A Bolster-Woods" userId="160b2bde-a266-417e-a29f-e121be0e6e63" providerId="ADAL" clId="{FFE25610-8EB6-45A2-BEE9-33BD06FD9A38}" dt="2026-06-26T20:30:12.796" v="497" actId="164"/>
          <ac:picMkLst>
            <pc:docMk/>
            <pc:sldMk cId="683640680" sldId="262"/>
            <ac:picMk id="9" creationId="{00000000-0000-0000-0000-000000000000}"/>
          </ac:picMkLst>
        </pc:picChg>
        <pc:picChg chg="mod">
          <ac:chgData name="Mrs A Bolster-Woods" userId="160b2bde-a266-417e-a29f-e121be0e6e63" providerId="ADAL" clId="{FFE25610-8EB6-45A2-BEE9-33BD06FD9A38}" dt="2026-06-26T20:30:12.796" v="497" actId="164"/>
          <ac:picMkLst>
            <pc:docMk/>
            <pc:sldMk cId="683640680" sldId="262"/>
            <ac:picMk id="10" creationId="{00000000-0000-0000-0000-000000000000}"/>
          </ac:picMkLst>
        </pc:picChg>
      </pc:sldChg>
      <pc:sldChg chg="addSp delSp modSp mod">
        <pc:chgData name="Mrs A Bolster-Woods" userId="160b2bde-a266-417e-a29f-e121be0e6e63" providerId="ADAL" clId="{FFE25610-8EB6-45A2-BEE9-33BD06FD9A38}" dt="2026-06-27T13:11:53.024" v="2747" actId="478"/>
        <pc:sldMkLst>
          <pc:docMk/>
          <pc:sldMk cId="1647436321" sldId="263"/>
        </pc:sldMkLst>
        <pc:spChg chg="del mod">
          <ac:chgData name="Mrs A Bolster-Woods" userId="160b2bde-a266-417e-a29f-e121be0e6e63" providerId="ADAL" clId="{FFE25610-8EB6-45A2-BEE9-33BD06FD9A38}" dt="2026-06-26T20:17:53.465" v="82" actId="478"/>
          <ac:spMkLst>
            <pc:docMk/>
            <pc:sldMk cId="1647436321" sldId="263"/>
            <ac:spMk id="2" creationId="{00000000-0000-0000-0000-000000000000}"/>
          </ac:spMkLst>
        </pc:spChg>
        <pc:spChg chg="del mod">
          <ac:chgData name="Mrs A Bolster-Woods" userId="160b2bde-a266-417e-a29f-e121be0e6e63" providerId="ADAL" clId="{FFE25610-8EB6-45A2-BEE9-33BD06FD9A38}" dt="2026-06-27T13:05:12.583" v="2654" actId="478"/>
          <ac:spMkLst>
            <pc:docMk/>
            <pc:sldMk cId="1647436321" sldId="263"/>
            <ac:spMk id="4" creationId="{00000000-0000-0000-0000-000000000000}"/>
          </ac:spMkLst>
        </pc:spChg>
        <pc:spChg chg="del mod">
          <ac:chgData name="Mrs A Bolster-Woods" userId="160b2bde-a266-417e-a29f-e121be0e6e63" providerId="ADAL" clId="{FFE25610-8EB6-45A2-BEE9-33BD06FD9A38}" dt="2026-06-27T13:11:45.088" v="2746" actId="478"/>
          <ac:spMkLst>
            <pc:docMk/>
            <pc:sldMk cId="1647436321" sldId="263"/>
            <ac:spMk id="6" creationId="{00000000-0000-0000-0000-000000000000}"/>
          </ac:spMkLst>
        </pc:spChg>
        <pc:spChg chg="mod">
          <ac:chgData name="Mrs A Bolster-Woods" userId="160b2bde-a266-417e-a29f-e121be0e6e63" providerId="ADAL" clId="{FFE25610-8EB6-45A2-BEE9-33BD06FD9A38}" dt="2026-06-27T13:07:56.141" v="2703" actId="14100"/>
          <ac:spMkLst>
            <pc:docMk/>
            <pc:sldMk cId="1647436321" sldId="263"/>
            <ac:spMk id="9" creationId="{00000000-0000-0000-0000-000000000000}"/>
          </ac:spMkLst>
        </pc:spChg>
        <pc:spChg chg="del mod">
          <ac:chgData name="Mrs A Bolster-Woods" userId="160b2bde-a266-417e-a29f-e121be0e6e63" providerId="ADAL" clId="{FFE25610-8EB6-45A2-BEE9-33BD06FD9A38}" dt="2026-06-27T13:09:53.400" v="2729" actId="478"/>
          <ac:spMkLst>
            <pc:docMk/>
            <pc:sldMk cId="1647436321" sldId="263"/>
            <ac:spMk id="11" creationId="{00000000-0000-0000-0000-000000000000}"/>
          </ac:spMkLst>
        </pc:spChg>
        <pc:spChg chg="del mod">
          <ac:chgData name="Mrs A Bolster-Woods" userId="160b2bde-a266-417e-a29f-e121be0e6e63" providerId="ADAL" clId="{FFE25610-8EB6-45A2-BEE9-33BD06FD9A38}" dt="2026-06-27T13:11:37.327" v="2743" actId="478"/>
          <ac:spMkLst>
            <pc:docMk/>
            <pc:sldMk cId="1647436321" sldId="263"/>
            <ac:spMk id="13" creationId="{00000000-0000-0000-0000-000000000000}"/>
          </ac:spMkLst>
        </pc:spChg>
        <pc:spChg chg="del mod">
          <ac:chgData name="Mrs A Bolster-Woods" userId="160b2bde-a266-417e-a29f-e121be0e6e63" providerId="ADAL" clId="{FFE25610-8EB6-45A2-BEE9-33BD06FD9A38}" dt="2026-06-27T13:05:12.583" v="2654" actId="478"/>
          <ac:spMkLst>
            <pc:docMk/>
            <pc:sldMk cId="1647436321" sldId="263"/>
            <ac:spMk id="15" creationId="{00000000-0000-0000-0000-000000000000}"/>
          </ac:spMkLst>
        </pc:spChg>
        <pc:spChg chg="add mod">
          <ac:chgData name="Mrs A Bolster-Woods" userId="160b2bde-a266-417e-a29f-e121be0e6e63" providerId="ADAL" clId="{FFE25610-8EB6-45A2-BEE9-33BD06FD9A38}" dt="2026-06-26T20:18:15.831" v="126" actId="20577"/>
          <ac:spMkLst>
            <pc:docMk/>
            <pc:sldMk cId="1647436321" sldId="263"/>
            <ac:spMk id="17" creationId="{64BED61D-7880-41AB-A0B6-9103B1200E5C}"/>
          </ac:spMkLst>
        </pc:spChg>
        <pc:spChg chg="add del mod">
          <ac:chgData name="Mrs A Bolster-Woods" userId="160b2bde-a266-417e-a29f-e121be0e6e63" providerId="ADAL" clId="{FFE25610-8EB6-45A2-BEE9-33BD06FD9A38}" dt="2026-06-26T20:17:55.757" v="84" actId="478"/>
          <ac:spMkLst>
            <pc:docMk/>
            <pc:sldMk cId="1647436321" sldId="263"/>
            <ac:spMk id="19" creationId="{7D15D6F8-6B56-4048-8699-7DF187A814ED}"/>
          </ac:spMkLst>
        </pc:spChg>
        <pc:spChg chg="add del mod">
          <ac:chgData name="Mrs A Bolster-Woods" userId="160b2bde-a266-417e-a29f-e121be0e6e63" providerId="ADAL" clId="{FFE25610-8EB6-45A2-BEE9-33BD06FD9A38}" dt="2026-06-27T13:11:53.024" v="2747" actId="478"/>
          <ac:spMkLst>
            <pc:docMk/>
            <pc:sldMk cId="1647436321" sldId="263"/>
            <ac:spMk id="21" creationId="{74E715D2-032B-4D4F-86E9-2F3A112181B4}"/>
          </ac:spMkLst>
        </pc:spChg>
        <pc:spChg chg="add mod">
          <ac:chgData name="Mrs A Bolster-Woods" userId="160b2bde-a266-417e-a29f-e121be0e6e63" providerId="ADAL" clId="{FFE25610-8EB6-45A2-BEE9-33BD06FD9A38}" dt="2026-06-27T13:04:45.553" v="2653" actId="113"/>
          <ac:spMkLst>
            <pc:docMk/>
            <pc:sldMk cId="1647436321" sldId="263"/>
            <ac:spMk id="23" creationId="{09099427-46A4-4076-8E37-F3A4482DF702}"/>
          </ac:spMkLst>
        </pc:spChg>
        <pc:spChg chg="add mod ord">
          <ac:chgData name="Mrs A Bolster-Woods" userId="160b2bde-a266-417e-a29f-e121be0e6e63" providerId="ADAL" clId="{FFE25610-8EB6-45A2-BEE9-33BD06FD9A38}" dt="2026-06-27T13:08:02.154" v="2704" actId="14100"/>
          <ac:spMkLst>
            <pc:docMk/>
            <pc:sldMk cId="1647436321" sldId="263"/>
            <ac:spMk id="25" creationId="{4AF09DBB-7C1F-45EB-9FA8-D07FA579B18F}"/>
          </ac:spMkLst>
        </pc:spChg>
        <pc:spChg chg="add mod">
          <ac:chgData name="Mrs A Bolster-Woods" userId="160b2bde-a266-417e-a29f-e121be0e6e63" providerId="ADAL" clId="{FFE25610-8EB6-45A2-BEE9-33BD06FD9A38}" dt="2026-06-27T13:07:31.331" v="2699" actId="208"/>
          <ac:spMkLst>
            <pc:docMk/>
            <pc:sldMk cId="1647436321" sldId="263"/>
            <ac:spMk id="26" creationId="{2E7F4857-C549-4004-8735-4A87AFD3E568}"/>
          </ac:spMkLst>
        </pc:spChg>
        <pc:spChg chg="add mod">
          <ac:chgData name="Mrs A Bolster-Woods" userId="160b2bde-a266-417e-a29f-e121be0e6e63" providerId="ADAL" clId="{FFE25610-8EB6-45A2-BEE9-33BD06FD9A38}" dt="2026-06-27T13:07:52.469" v="2702" actId="14100"/>
          <ac:spMkLst>
            <pc:docMk/>
            <pc:sldMk cId="1647436321" sldId="263"/>
            <ac:spMk id="27" creationId="{F6601D4E-89D3-4B56-92F4-B34EB91370B7}"/>
          </ac:spMkLst>
        </pc:spChg>
        <pc:spChg chg="add mod">
          <ac:chgData name="Mrs A Bolster-Woods" userId="160b2bde-a266-417e-a29f-e121be0e6e63" providerId="ADAL" clId="{FFE25610-8EB6-45A2-BEE9-33BD06FD9A38}" dt="2026-06-27T13:08:49.668" v="2712" actId="14100"/>
          <ac:spMkLst>
            <pc:docMk/>
            <pc:sldMk cId="1647436321" sldId="263"/>
            <ac:spMk id="29" creationId="{5B5D9C60-32DA-4017-BCFB-EB49E666E5C7}"/>
          </ac:spMkLst>
        </pc:spChg>
        <pc:spChg chg="add mod">
          <ac:chgData name="Mrs A Bolster-Woods" userId="160b2bde-a266-417e-a29f-e121be0e6e63" providerId="ADAL" clId="{FFE25610-8EB6-45A2-BEE9-33BD06FD9A38}" dt="2026-06-27T13:10:03.366" v="2730" actId="14100"/>
          <ac:spMkLst>
            <pc:docMk/>
            <pc:sldMk cId="1647436321" sldId="263"/>
            <ac:spMk id="31" creationId="{657B9A64-9A65-4CC5-B6D4-2F93B9890B9C}"/>
          </ac:spMkLst>
        </pc:spChg>
        <pc:picChg chg="mod">
          <ac:chgData name="Mrs A Bolster-Woods" userId="160b2bde-a266-417e-a29f-e121be0e6e63" providerId="ADAL" clId="{FFE25610-8EB6-45A2-BEE9-33BD06FD9A38}" dt="2026-06-27T13:04:40.332" v="2652" actId="1076"/>
          <ac:picMkLst>
            <pc:docMk/>
            <pc:sldMk cId="1647436321" sldId="263"/>
            <ac:picMk id="3" creationId="{00000000-0000-0000-0000-000000000000}"/>
          </ac:picMkLst>
        </pc:picChg>
        <pc:picChg chg="del mod">
          <ac:chgData name="Mrs A Bolster-Woods" userId="160b2bde-a266-417e-a29f-e121be0e6e63" providerId="ADAL" clId="{FFE25610-8EB6-45A2-BEE9-33BD06FD9A38}" dt="2026-06-27T13:11:45.088" v="2746" actId="478"/>
          <ac:picMkLst>
            <pc:docMk/>
            <pc:sldMk cId="1647436321" sldId="263"/>
            <ac:picMk id="5" creationId="{00000000-0000-0000-0000-000000000000}"/>
          </ac:picMkLst>
        </pc:picChg>
        <pc:picChg chg="mod modCrop">
          <ac:chgData name="Mrs A Bolster-Woods" userId="160b2bde-a266-417e-a29f-e121be0e6e63" providerId="ADAL" clId="{FFE25610-8EB6-45A2-BEE9-33BD06FD9A38}" dt="2026-06-27T13:06:56.514" v="2686" actId="1035"/>
          <ac:picMkLst>
            <pc:docMk/>
            <pc:sldMk cId="1647436321" sldId="263"/>
            <ac:picMk id="7" creationId="{00000000-0000-0000-0000-000000000000}"/>
          </ac:picMkLst>
        </pc:picChg>
        <pc:picChg chg="mod">
          <ac:chgData name="Mrs A Bolster-Woods" userId="160b2bde-a266-417e-a29f-e121be0e6e63" providerId="ADAL" clId="{FFE25610-8EB6-45A2-BEE9-33BD06FD9A38}" dt="2026-06-27T13:04:40.332" v="2652" actId="1076"/>
          <ac:picMkLst>
            <pc:docMk/>
            <pc:sldMk cId="1647436321" sldId="263"/>
            <ac:picMk id="8" creationId="{00000000-0000-0000-0000-000000000000}"/>
          </ac:picMkLst>
        </pc:picChg>
        <pc:picChg chg="mod modCrop">
          <ac:chgData name="Mrs A Bolster-Woods" userId="160b2bde-a266-417e-a29f-e121be0e6e63" providerId="ADAL" clId="{FFE25610-8EB6-45A2-BEE9-33BD06FD9A38}" dt="2026-06-27T13:11:12.016" v="2737" actId="732"/>
          <ac:picMkLst>
            <pc:docMk/>
            <pc:sldMk cId="1647436321" sldId="263"/>
            <ac:picMk id="10" creationId="{00000000-0000-0000-0000-000000000000}"/>
          </ac:picMkLst>
        </pc:picChg>
        <pc:picChg chg="del mod">
          <ac:chgData name="Mrs A Bolster-Woods" userId="160b2bde-a266-417e-a29f-e121be0e6e63" providerId="ADAL" clId="{FFE25610-8EB6-45A2-BEE9-33BD06FD9A38}" dt="2026-06-27T13:11:39.431" v="2745" actId="478"/>
          <ac:picMkLst>
            <pc:docMk/>
            <pc:sldMk cId="1647436321" sldId="263"/>
            <ac:picMk id="12" creationId="{00000000-0000-0000-0000-000000000000}"/>
          </ac:picMkLst>
        </pc:picChg>
        <pc:picChg chg="del mod">
          <ac:chgData name="Mrs A Bolster-Woods" userId="160b2bde-a266-417e-a29f-e121be0e6e63" providerId="ADAL" clId="{FFE25610-8EB6-45A2-BEE9-33BD06FD9A38}" dt="2026-06-27T13:11:45.088" v="2746" actId="478"/>
          <ac:picMkLst>
            <pc:docMk/>
            <pc:sldMk cId="1647436321" sldId="263"/>
            <ac:picMk id="14" creationId="{00000000-0000-0000-0000-000000000000}"/>
          </ac:picMkLst>
        </pc:picChg>
        <pc:picChg chg="del mod">
          <ac:chgData name="Mrs A Bolster-Woods" userId="160b2bde-a266-417e-a29f-e121be0e6e63" providerId="ADAL" clId="{FFE25610-8EB6-45A2-BEE9-33BD06FD9A38}" dt="2026-06-26T21:53:13.152" v="1686" actId="478"/>
          <ac:picMkLst>
            <pc:docMk/>
            <pc:sldMk cId="1647436321" sldId="263"/>
            <ac:picMk id="16" creationId="{00000000-0000-0000-0000-000000000000}"/>
          </ac:picMkLst>
        </pc:picChg>
        <pc:picChg chg="add del mod">
          <ac:chgData name="Mrs A Bolster-Woods" userId="160b2bde-a266-417e-a29f-e121be0e6e63" providerId="ADAL" clId="{FFE25610-8EB6-45A2-BEE9-33BD06FD9A38}" dt="2026-06-27T13:09:04.297" v="2713" actId="478"/>
          <ac:picMkLst>
            <pc:docMk/>
            <pc:sldMk cId="1647436321" sldId="263"/>
            <ac:picMk id="28" creationId="{36FE4DB4-DEBC-49DA-A266-F4993C038586}"/>
          </ac:picMkLst>
        </pc:picChg>
        <pc:picChg chg="add mod">
          <ac:chgData name="Mrs A Bolster-Woods" userId="160b2bde-a266-417e-a29f-e121be0e6e63" providerId="ADAL" clId="{FFE25610-8EB6-45A2-BEE9-33BD06FD9A38}" dt="2026-06-27T13:11:18.928" v="2741" actId="1036"/>
          <ac:picMkLst>
            <pc:docMk/>
            <pc:sldMk cId="1647436321" sldId="263"/>
            <ac:picMk id="6146" creationId="{3568171D-1E6C-4E42-977F-9A5A50423ACB}"/>
          </ac:picMkLst>
        </pc:picChg>
      </pc:sldChg>
      <pc:sldChg chg="addSp delSp modSp mod">
        <pc:chgData name="Mrs A Bolster-Woods" userId="160b2bde-a266-417e-a29f-e121be0e6e63" providerId="ADAL" clId="{FFE25610-8EB6-45A2-BEE9-33BD06FD9A38}" dt="2026-06-27T13:22:27.123" v="3018" actId="113"/>
        <pc:sldMkLst>
          <pc:docMk/>
          <pc:sldMk cId="374504946" sldId="264"/>
        </pc:sldMkLst>
        <pc:spChg chg="del mod">
          <ac:chgData name="Mrs A Bolster-Woods" userId="160b2bde-a266-417e-a29f-e121be0e6e63" providerId="ADAL" clId="{FFE25610-8EB6-45A2-BEE9-33BD06FD9A38}" dt="2026-06-26T20:18:21.584" v="127" actId="478"/>
          <ac:spMkLst>
            <pc:docMk/>
            <pc:sldMk cId="374504946" sldId="264"/>
            <ac:spMk id="2" creationId="{00000000-0000-0000-0000-000000000000}"/>
          </ac:spMkLst>
        </pc:spChg>
        <pc:spChg chg="del mod">
          <ac:chgData name="Mrs A Bolster-Woods" userId="160b2bde-a266-417e-a29f-e121be0e6e63" providerId="ADAL" clId="{FFE25610-8EB6-45A2-BEE9-33BD06FD9A38}" dt="2026-06-27T13:17:49.533" v="2927" actId="478"/>
          <ac:spMkLst>
            <pc:docMk/>
            <pc:sldMk cId="374504946" sldId="264"/>
            <ac:spMk id="4" creationId="{00000000-0000-0000-0000-000000000000}"/>
          </ac:spMkLst>
        </pc:spChg>
        <pc:spChg chg="del mod">
          <ac:chgData name="Mrs A Bolster-Woods" userId="160b2bde-a266-417e-a29f-e121be0e6e63" providerId="ADAL" clId="{FFE25610-8EB6-45A2-BEE9-33BD06FD9A38}" dt="2026-06-27T13:18:00.482" v="2929" actId="478"/>
          <ac:spMkLst>
            <pc:docMk/>
            <pc:sldMk cId="374504946" sldId="264"/>
            <ac:spMk id="5" creationId="{00000000-0000-0000-0000-000000000000}"/>
          </ac:spMkLst>
        </pc:spChg>
        <pc:spChg chg="del mod">
          <ac:chgData name="Mrs A Bolster-Woods" userId="160b2bde-a266-417e-a29f-e121be0e6e63" providerId="ADAL" clId="{FFE25610-8EB6-45A2-BEE9-33BD06FD9A38}" dt="2026-06-27T13:14:39.090" v="2771" actId="478"/>
          <ac:spMkLst>
            <pc:docMk/>
            <pc:sldMk cId="374504946" sldId="264"/>
            <ac:spMk id="6" creationId="{00000000-0000-0000-0000-000000000000}"/>
          </ac:spMkLst>
        </pc:spChg>
        <pc:spChg chg="del mod">
          <ac:chgData name="Mrs A Bolster-Woods" userId="160b2bde-a266-417e-a29f-e121be0e6e63" providerId="ADAL" clId="{FFE25610-8EB6-45A2-BEE9-33BD06FD9A38}" dt="2026-06-27T13:18:29.766" v="2934" actId="478"/>
          <ac:spMkLst>
            <pc:docMk/>
            <pc:sldMk cId="374504946" sldId="264"/>
            <ac:spMk id="7" creationId="{00000000-0000-0000-0000-000000000000}"/>
          </ac:spMkLst>
        </pc:spChg>
        <pc:spChg chg="del mod">
          <ac:chgData name="Mrs A Bolster-Woods" userId="160b2bde-a266-417e-a29f-e121be0e6e63" providerId="ADAL" clId="{FFE25610-8EB6-45A2-BEE9-33BD06FD9A38}" dt="2026-06-27T13:15:35.749" v="2784" actId="478"/>
          <ac:spMkLst>
            <pc:docMk/>
            <pc:sldMk cId="374504946" sldId="264"/>
            <ac:spMk id="12" creationId="{00000000-0000-0000-0000-000000000000}"/>
          </ac:spMkLst>
        </pc:spChg>
        <pc:spChg chg="mod">
          <ac:chgData name="Mrs A Bolster-Woods" userId="160b2bde-a266-417e-a29f-e121be0e6e63" providerId="ADAL" clId="{FFE25610-8EB6-45A2-BEE9-33BD06FD9A38}" dt="2026-06-27T13:20:54.679" v="2996" actId="1038"/>
          <ac:spMkLst>
            <pc:docMk/>
            <pc:sldMk cId="374504946" sldId="264"/>
            <ac:spMk id="15" creationId="{00000000-0000-0000-0000-000000000000}"/>
          </ac:spMkLst>
        </pc:spChg>
        <pc:spChg chg="mod">
          <ac:chgData name="Mrs A Bolster-Woods" userId="160b2bde-a266-417e-a29f-e121be0e6e63" providerId="ADAL" clId="{FFE25610-8EB6-45A2-BEE9-33BD06FD9A38}" dt="2026-06-27T13:20:54.679" v="2996" actId="1038"/>
          <ac:spMkLst>
            <pc:docMk/>
            <pc:sldMk cId="374504946" sldId="264"/>
            <ac:spMk id="17" creationId="{00000000-0000-0000-0000-000000000000}"/>
          </ac:spMkLst>
        </pc:spChg>
        <pc:spChg chg="add del mod">
          <ac:chgData name="Mrs A Bolster-Woods" userId="160b2bde-a266-417e-a29f-e121be0e6e63" providerId="ADAL" clId="{FFE25610-8EB6-45A2-BEE9-33BD06FD9A38}" dt="2026-06-26T20:18:23.825" v="130" actId="478"/>
          <ac:spMkLst>
            <pc:docMk/>
            <pc:sldMk cId="374504946" sldId="264"/>
            <ac:spMk id="18" creationId="{212DD1F7-DEC3-443E-81D6-F5ABB488FD1A}"/>
          </ac:spMkLst>
        </pc:spChg>
        <pc:spChg chg="add mod">
          <ac:chgData name="Mrs A Bolster-Woods" userId="160b2bde-a266-417e-a29f-e121be0e6e63" providerId="ADAL" clId="{FFE25610-8EB6-45A2-BEE9-33BD06FD9A38}" dt="2026-06-26T20:18:21.890" v="129"/>
          <ac:spMkLst>
            <pc:docMk/>
            <pc:sldMk cId="374504946" sldId="264"/>
            <ac:spMk id="19" creationId="{85B0ABFD-A873-427D-86AD-D158D68C40A7}"/>
          </ac:spMkLst>
        </pc:spChg>
        <pc:spChg chg="add mod">
          <ac:chgData name="Mrs A Bolster-Woods" userId="160b2bde-a266-417e-a29f-e121be0e6e63" providerId="ADAL" clId="{FFE25610-8EB6-45A2-BEE9-33BD06FD9A38}" dt="2026-06-27T13:14:46.990" v="2774" actId="20577"/>
          <ac:spMkLst>
            <pc:docMk/>
            <pc:sldMk cId="374504946" sldId="264"/>
            <ac:spMk id="20" creationId="{AA7CF926-2FB1-48BD-B43D-01DB9DD8EBD7}"/>
          </ac:spMkLst>
        </pc:spChg>
        <pc:spChg chg="add mod ord">
          <ac:chgData name="Mrs A Bolster-Woods" userId="160b2bde-a266-417e-a29f-e121be0e6e63" providerId="ADAL" clId="{FFE25610-8EB6-45A2-BEE9-33BD06FD9A38}" dt="2026-06-27T13:22:27.123" v="3018" actId="113"/>
          <ac:spMkLst>
            <pc:docMk/>
            <pc:sldMk cId="374504946" sldId="264"/>
            <ac:spMk id="22" creationId="{AA87D596-1F14-47B7-B501-013B50A7E3AD}"/>
          </ac:spMkLst>
        </pc:spChg>
        <pc:spChg chg="add mod">
          <ac:chgData name="Mrs A Bolster-Woods" userId="160b2bde-a266-417e-a29f-e121be0e6e63" providerId="ADAL" clId="{FFE25610-8EB6-45A2-BEE9-33BD06FD9A38}" dt="2026-06-27T13:22:14.374" v="3016" actId="113"/>
          <ac:spMkLst>
            <pc:docMk/>
            <pc:sldMk cId="374504946" sldId="264"/>
            <ac:spMk id="24" creationId="{36387EA6-0297-424C-86B2-C836D96EFA2E}"/>
          </ac:spMkLst>
        </pc:spChg>
        <pc:spChg chg="add mod">
          <ac:chgData name="Mrs A Bolster-Woods" userId="160b2bde-a266-417e-a29f-e121be0e6e63" providerId="ADAL" clId="{FFE25610-8EB6-45A2-BEE9-33BD06FD9A38}" dt="2026-06-27T13:21:18.731" v="3005" actId="14100"/>
          <ac:spMkLst>
            <pc:docMk/>
            <pc:sldMk cId="374504946" sldId="264"/>
            <ac:spMk id="26" creationId="{82069BBF-7034-42B5-91E5-4E8DEDFF048F}"/>
          </ac:spMkLst>
        </pc:spChg>
        <pc:spChg chg="add mod">
          <ac:chgData name="Mrs A Bolster-Woods" userId="160b2bde-a266-417e-a29f-e121be0e6e63" providerId="ADAL" clId="{FFE25610-8EB6-45A2-BEE9-33BD06FD9A38}" dt="2026-06-27T13:21:46.358" v="3010" actId="14100"/>
          <ac:spMkLst>
            <pc:docMk/>
            <pc:sldMk cId="374504946" sldId="264"/>
            <ac:spMk id="27" creationId="{14360BE7-38F9-48CB-AAF5-AB7832D9CF82}"/>
          </ac:spMkLst>
        </pc:spChg>
        <pc:spChg chg="add mod">
          <ac:chgData name="Mrs A Bolster-Woods" userId="160b2bde-a266-417e-a29f-e121be0e6e63" providerId="ADAL" clId="{FFE25610-8EB6-45A2-BEE9-33BD06FD9A38}" dt="2026-06-27T13:22:00.539" v="3013" actId="14100"/>
          <ac:spMkLst>
            <pc:docMk/>
            <pc:sldMk cId="374504946" sldId="264"/>
            <ac:spMk id="28" creationId="{C7415B48-41D5-4315-91BB-CBC7B389CA9B}"/>
          </ac:spMkLst>
        </pc:spChg>
        <pc:picChg chg="mod">
          <ac:chgData name="Mrs A Bolster-Woods" userId="160b2bde-a266-417e-a29f-e121be0e6e63" providerId="ADAL" clId="{FFE25610-8EB6-45A2-BEE9-33BD06FD9A38}" dt="2026-06-27T13:19:54.766" v="2959" actId="1076"/>
          <ac:picMkLst>
            <pc:docMk/>
            <pc:sldMk cId="374504946" sldId="264"/>
            <ac:picMk id="3" creationId="{00000000-0000-0000-0000-000000000000}"/>
          </ac:picMkLst>
        </pc:picChg>
        <pc:picChg chg="mod">
          <ac:chgData name="Mrs A Bolster-Woods" userId="160b2bde-a266-417e-a29f-e121be0e6e63" providerId="ADAL" clId="{FFE25610-8EB6-45A2-BEE9-33BD06FD9A38}" dt="2026-06-27T13:20:40.952" v="2981" actId="1076"/>
          <ac:picMkLst>
            <pc:docMk/>
            <pc:sldMk cId="374504946" sldId="264"/>
            <ac:picMk id="8" creationId="{00000000-0000-0000-0000-000000000000}"/>
          </ac:picMkLst>
        </pc:picChg>
        <pc:picChg chg="mod">
          <ac:chgData name="Mrs A Bolster-Woods" userId="160b2bde-a266-417e-a29f-e121be0e6e63" providerId="ADAL" clId="{FFE25610-8EB6-45A2-BEE9-33BD06FD9A38}" dt="2026-06-27T13:21:32.391" v="3008" actId="1076"/>
          <ac:picMkLst>
            <pc:docMk/>
            <pc:sldMk cId="374504946" sldId="264"/>
            <ac:picMk id="9" creationId="{00000000-0000-0000-0000-000000000000}"/>
          </ac:picMkLst>
        </pc:picChg>
        <pc:picChg chg="del mod">
          <ac:chgData name="Mrs A Bolster-Woods" userId="160b2bde-a266-417e-a29f-e121be0e6e63" providerId="ADAL" clId="{FFE25610-8EB6-45A2-BEE9-33BD06FD9A38}" dt="2026-06-27T13:21:22.886" v="3007" actId="478"/>
          <ac:picMkLst>
            <pc:docMk/>
            <pc:sldMk cId="374504946" sldId="264"/>
            <ac:picMk id="10" creationId="{00000000-0000-0000-0000-000000000000}"/>
          </ac:picMkLst>
        </pc:picChg>
        <pc:picChg chg="mod">
          <ac:chgData name="Mrs A Bolster-Woods" userId="160b2bde-a266-417e-a29f-e121be0e6e63" providerId="ADAL" clId="{FFE25610-8EB6-45A2-BEE9-33BD06FD9A38}" dt="2026-06-27T13:20:57.712" v="2997" actId="1076"/>
          <ac:picMkLst>
            <pc:docMk/>
            <pc:sldMk cId="374504946" sldId="264"/>
            <ac:picMk id="13" creationId="{00000000-0000-0000-0000-000000000000}"/>
          </ac:picMkLst>
        </pc:picChg>
        <pc:picChg chg="mod">
          <ac:chgData name="Mrs A Bolster-Woods" userId="160b2bde-a266-417e-a29f-e121be0e6e63" providerId="ADAL" clId="{FFE25610-8EB6-45A2-BEE9-33BD06FD9A38}" dt="2026-06-27T13:20:54.679" v="2996" actId="1038"/>
          <ac:picMkLst>
            <pc:docMk/>
            <pc:sldMk cId="374504946" sldId="264"/>
            <ac:picMk id="14" creationId="{00000000-0000-0000-0000-000000000000}"/>
          </ac:picMkLst>
        </pc:picChg>
        <pc:picChg chg="mod">
          <ac:chgData name="Mrs A Bolster-Woods" userId="160b2bde-a266-417e-a29f-e121be0e6e63" providerId="ADAL" clId="{FFE25610-8EB6-45A2-BEE9-33BD06FD9A38}" dt="2026-06-27T13:20:54.679" v="2996" actId="1038"/>
          <ac:picMkLst>
            <pc:docMk/>
            <pc:sldMk cId="374504946" sldId="264"/>
            <ac:picMk id="16" creationId="{00000000-0000-0000-0000-000000000000}"/>
          </ac:picMkLst>
        </pc:picChg>
      </pc:sldChg>
      <pc:sldChg chg="addSp delSp modSp mod modNotes">
        <pc:chgData name="Mrs A Bolster-Woods" userId="160b2bde-a266-417e-a29f-e121be0e6e63" providerId="ADAL" clId="{FFE25610-8EB6-45A2-BEE9-33BD06FD9A38}" dt="2026-06-26T21:51:19.180" v="1672" actId="208"/>
        <pc:sldMkLst>
          <pc:docMk/>
          <pc:sldMk cId="3610872852" sldId="265"/>
        </pc:sldMkLst>
        <pc:spChg chg="del mod">
          <ac:chgData name="Mrs A Bolster-Woods" userId="160b2bde-a266-417e-a29f-e121be0e6e63" providerId="ADAL" clId="{FFE25610-8EB6-45A2-BEE9-33BD06FD9A38}" dt="2026-06-26T20:18:30.382" v="131" actId="478"/>
          <ac:spMkLst>
            <pc:docMk/>
            <pc:sldMk cId="3610872852" sldId="265"/>
            <ac:spMk id="2" creationId="{00000000-0000-0000-0000-000000000000}"/>
          </ac:spMkLst>
        </pc:spChg>
        <pc:spChg chg="mod">
          <ac:chgData name="Mrs A Bolster-Woods" userId="160b2bde-a266-417e-a29f-e121be0e6e63" providerId="ADAL" clId="{FFE25610-8EB6-45A2-BEE9-33BD06FD9A38}" dt="2026-06-26T21:51:19.180" v="1672" actId="208"/>
          <ac:spMkLst>
            <pc:docMk/>
            <pc:sldMk cId="3610872852" sldId="265"/>
            <ac:spMk id="8" creationId="{00000000-0000-0000-0000-000000000000}"/>
          </ac:spMkLst>
        </pc:spChg>
        <pc:spChg chg="del mod">
          <ac:chgData name="Mrs A Bolster-Woods" userId="160b2bde-a266-417e-a29f-e121be0e6e63" providerId="ADAL" clId="{FFE25610-8EB6-45A2-BEE9-33BD06FD9A38}" dt="2026-06-26T21:28:04.052" v="1584" actId="478"/>
          <ac:spMkLst>
            <pc:docMk/>
            <pc:sldMk cId="3610872852" sldId="265"/>
            <ac:spMk id="10" creationId="{00000000-0000-0000-0000-000000000000}"/>
          </ac:spMkLst>
        </pc:spChg>
        <pc:spChg chg="mod">
          <ac:chgData name="Mrs A Bolster-Woods" userId="160b2bde-a266-417e-a29f-e121be0e6e63" providerId="ADAL" clId="{FFE25610-8EB6-45A2-BEE9-33BD06FD9A38}" dt="2026-06-26T21:35:51.931" v="1662" actId="208"/>
          <ac:spMkLst>
            <pc:docMk/>
            <pc:sldMk cId="3610872852" sldId="265"/>
            <ac:spMk id="12" creationId="{00000000-0000-0000-0000-000000000000}"/>
          </ac:spMkLst>
        </pc:spChg>
        <pc:spChg chg="add del mod">
          <ac:chgData name="Mrs A Bolster-Woods" userId="160b2bde-a266-417e-a29f-e121be0e6e63" providerId="ADAL" clId="{FFE25610-8EB6-45A2-BEE9-33BD06FD9A38}" dt="2026-06-26T20:18:33.407" v="134" actId="478"/>
          <ac:spMkLst>
            <pc:docMk/>
            <pc:sldMk cId="3610872852" sldId="265"/>
            <ac:spMk id="14" creationId="{FA02E61A-C649-4D77-84D9-4F8652D03E6B}"/>
          </ac:spMkLst>
        </pc:spChg>
        <pc:spChg chg="add mod">
          <ac:chgData name="Mrs A Bolster-Woods" userId="160b2bde-a266-417e-a29f-e121be0e6e63" providerId="ADAL" clId="{FFE25610-8EB6-45A2-BEE9-33BD06FD9A38}" dt="2026-06-26T20:19:43.050" v="218" actId="20577"/>
          <ac:spMkLst>
            <pc:docMk/>
            <pc:sldMk cId="3610872852" sldId="265"/>
            <ac:spMk id="15" creationId="{99C2C6EC-EDA5-44A7-B2EF-7E26D25B270A}"/>
          </ac:spMkLst>
        </pc:spChg>
        <pc:spChg chg="add mod">
          <ac:chgData name="Mrs A Bolster-Woods" userId="160b2bde-a266-417e-a29f-e121be0e6e63" providerId="ADAL" clId="{FFE25610-8EB6-45A2-BEE9-33BD06FD9A38}" dt="2026-06-26T21:51:19.180" v="1672" actId="208"/>
          <ac:spMkLst>
            <pc:docMk/>
            <pc:sldMk cId="3610872852" sldId="265"/>
            <ac:spMk id="16" creationId="{E86E49E8-3B82-47FC-87B5-671C772E3716}"/>
          </ac:spMkLst>
        </pc:spChg>
        <pc:graphicFrameChg chg="mod modGraphic">
          <ac:chgData name="Mrs A Bolster-Woods" userId="160b2bde-a266-417e-a29f-e121be0e6e63" providerId="ADAL" clId="{FFE25610-8EB6-45A2-BEE9-33BD06FD9A38}" dt="2026-06-26T21:27:42.029" v="1578" actId="20577"/>
          <ac:graphicFrameMkLst>
            <pc:docMk/>
            <pc:sldMk cId="3610872852" sldId="265"/>
            <ac:graphicFrameMk id="3" creationId="{00000000-0000-0000-0000-000000000000}"/>
          </ac:graphicFrameMkLst>
        </pc:graphicFrameChg>
        <pc:graphicFrameChg chg="mod modGraphic">
          <ac:chgData name="Mrs A Bolster-Woods" userId="160b2bde-a266-417e-a29f-e121be0e6e63" providerId="ADAL" clId="{FFE25610-8EB6-45A2-BEE9-33BD06FD9A38}" dt="2026-06-26T21:34:12.719" v="1652" actId="14100"/>
          <ac:graphicFrameMkLst>
            <pc:docMk/>
            <pc:sldMk cId="3610872852" sldId="265"/>
            <ac:graphicFrameMk id="5" creationId="{00000000-0000-0000-0000-000000000000}"/>
          </ac:graphicFrameMkLst>
        </pc:graphicFrameChg>
        <pc:graphicFrameChg chg="mod modGraphic">
          <ac:chgData name="Mrs A Bolster-Woods" userId="160b2bde-a266-417e-a29f-e121be0e6e63" providerId="ADAL" clId="{FFE25610-8EB6-45A2-BEE9-33BD06FD9A38}" dt="2026-06-26T21:29:22.939" v="1607" actId="20577"/>
          <ac:graphicFrameMkLst>
            <pc:docMk/>
            <pc:sldMk cId="3610872852" sldId="265"/>
            <ac:graphicFrameMk id="6" creationId="{00000000-0000-0000-0000-000000000000}"/>
          </ac:graphicFrameMkLst>
        </pc:graphicFrameChg>
        <pc:picChg chg="mod">
          <ac:chgData name="Mrs A Bolster-Woods" userId="160b2bde-a266-417e-a29f-e121be0e6e63" providerId="ADAL" clId="{FFE25610-8EB6-45A2-BEE9-33BD06FD9A38}" dt="2026-06-26T21:27:18.968" v="1561" actId="1076"/>
          <ac:picMkLst>
            <pc:docMk/>
            <pc:sldMk cId="3610872852" sldId="265"/>
            <ac:picMk id="4" creationId="{00000000-0000-0000-0000-000000000000}"/>
          </ac:picMkLst>
        </pc:picChg>
        <pc:picChg chg="mod">
          <ac:chgData name="Mrs A Bolster-Woods" userId="160b2bde-a266-417e-a29f-e121be0e6e63" providerId="ADAL" clId="{FFE25610-8EB6-45A2-BEE9-33BD06FD9A38}" dt="2026-06-26T21:25:37.477" v="1545" actId="1035"/>
          <ac:picMkLst>
            <pc:docMk/>
            <pc:sldMk cId="3610872852" sldId="265"/>
            <ac:picMk id="7" creationId="{00000000-0000-0000-0000-000000000000}"/>
          </ac:picMkLst>
        </pc:picChg>
        <pc:picChg chg="mod ord modCrop">
          <ac:chgData name="Mrs A Bolster-Woods" userId="160b2bde-a266-417e-a29f-e121be0e6e63" providerId="ADAL" clId="{FFE25610-8EB6-45A2-BEE9-33BD06FD9A38}" dt="2026-06-26T21:28:01.591" v="1583" actId="1076"/>
          <ac:picMkLst>
            <pc:docMk/>
            <pc:sldMk cId="3610872852" sldId="265"/>
            <ac:picMk id="9" creationId="{00000000-0000-0000-0000-000000000000}"/>
          </ac:picMkLst>
        </pc:picChg>
        <pc:picChg chg="mod">
          <ac:chgData name="Mrs A Bolster-Woods" userId="160b2bde-a266-417e-a29f-e121be0e6e63" providerId="ADAL" clId="{FFE25610-8EB6-45A2-BEE9-33BD06FD9A38}" dt="2026-06-26T21:51:19.180" v="1672" actId="208"/>
          <ac:picMkLst>
            <pc:docMk/>
            <pc:sldMk cId="3610872852" sldId="265"/>
            <ac:picMk id="11" creationId="{00000000-0000-0000-0000-000000000000}"/>
          </ac:picMkLst>
        </pc:picChg>
        <pc:picChg chg="add mod">
          <ac:chgData name="Mrs A Bolster-Woods" userId="160b2bde-a266-417e-a29f-e121be0e6e63" providerId="ADAL" clId="{FFE25610-8EB6-45A2-BEE9-33BD06FD9A38}" dt="2026-06-26T21:35:44.920" v="1661" actId="1076"/>
          <ac:picMkLst>
            <pc:docMk/>
            <pc:sldMk cId="3610872852" sldId="265"/>
            <ac:picMk id="3074" creationId="{6AFA3FDE-FCF7-4932-B49F-66F8BA9AF046}"/>
          </ac:picMkLst>
        </pc:picChg>
      </pc:sldChg>
      <pc:sldChg chg="addSp delSp modSp mod">
        <pc:chgData name="Mrs A Bolster-Woods" userId="160b2bde-a266-417e-a29f-e121be0e6e63" providerId="ADAL" clId="{FFE25610-8EB6-45A2-BEE9-33BD06FD9A38}" dt="2026-06-26T21:20:52.162" v="1451" actId="20577"/>
        <pc:sldMkLst>
          <pc:docMk/>
          <pc:sldMk cId="836751297" sldId="266"/>
        </pc:sldMkLst>
        <pc:spChg chg="del mod">
          <ac:chgData name="Mrs A Bolster-Woods" userId="160b2bde-a266-417e-a29f-e121be0e6e63" providerId="ADAL" clId="{FFE25610-8EB6-45A2-BEE9-33BD06FD9A38}" dt="2026-06-26T20:18:48.280" v="166" actId="478"/>
          <ac:spMkLst>
            <pc:docMk/>
            <pc:sldMk cId="836751297" sldId="266"/>
            <ac:spMk id="2" creationId="{00000000-0000-0000-0000-000000000000}"/>
          </ac:spMkLst>
        </pc:spChg>
        <pc:spChg chg="mod">
          <ac:chgData name="Mrs A Bolster-Woods" userId="160b2bde-a266-417e-a29f-e121be0e6e63" providerId="ADAL" clId="{FFE25610-8EB6-45A2-BEE9-33BD06FD9A38}" dt="2026-06-26T21:17:37.557" v="1399" actId="20577"/>
          <ac:spMkLst>
            <pc:docMk/>
            <pc:sldMk cId="836751297" sldId="266"/>
            <ac:spMk id="4" creationId="{00000000-0000-0000-0000-000000000000}"/>
          </ac:spMkLst>
        </pc:spChg>
        <pc:spChg chg="add del mod">
          <ac:chgData name="Mrs A Bolster-Woods" userId="160b2bde-a266-417e-a29f-e121be0e6e63" providerId="ADAL" clId="{FFE25610-8EB6-45A2-BEE9-33BD06FD9A38}" dt="2026-06-26T20:18:52.284" v="169" actId="478"/>
          <ac:spMkLst>
            <pc:docMk/>
            <pc:sldMk cId="836751297" sldId="266"/>
            <ac:spMk id="5" creationId="{69F64ABC-2C2B-4BAF-B44D-81F6227A9A90}"/>
          </ac:spMkLst>
        </pc:spChg>
        <pc:spChg chg="mod">
          <ac:chgData name="Mrs A Bolster-Woods" userId="160b2bde-a266-417e-a29f-e121be0e6e63" providerId="ADAL" clId="{FFE25610-8EB6-45A2-BEE9-33BD06FD9A38}" dt="2026-06-26T21:17:53.885" v="1403" actId="20577"/>
          <ac:spMkLst>
            <pc:docMk/>
            <pc:sldMk cId="836751297" sldId="266"/>
            <ac:spMk id="6" creationId="{00000000-0000-0000-0000-000000000000}"/>
          </ac:spMkLst>
        </pc:spChg>
        <pc:spChg chg="mod">
          <ac:chgData name="Mrs A Bolster-Woods" userId="160b2bde-a266-417e-a29f-e121be0e6e63" providerId="ADAL" clId="{FFE25610-8EB6-45A2-BEE9-33BD06FD9A38}" dt="2026-06-26T21:20:52.162" v="1451" actId="20577"/>
          <ac:spMkLst>
            <pc:docMk/>
            <pc:sldMk cId="836751297" sldId="266"/>
            <ac:spMk id="7" creationId="{00000000-0000-0000-0000-000000000000}"/>
          </ac:spMkLst>
        </pc:spChg>
        <pc:spChg chg="mod">
          <ac:chgData name="Mrs A Bolster-Woods" userId="160b2bde-a266-417e-a29f-e121be0e6e63" providerId="ADAL" clId="{FFE25610-8EB6-45A2-BEE9-33BD06FD9A38}" dt="2026-06-26T21:19:08.389" v="1423" actId="114"/>
          <ac:spMkLst>
            <pc:docMk/>
            <pc:sldMk cId="836751297" sldId="266"/>
            <ac:spMk id="8" creationId="{00000000-0000-0000-0000-000000000000}"/>
          </ac:spMkLst>
        </pc:spChg>
        <pc:spChg chg="mod">
          <ac:chgData name="Mrs A Bolster-Woods" userId="160b2bde-a266-417e-a29f-e121be0e6e63" providerId="ADAL" clId="{FFE25610-8EB6-45A2-BEE9-33BD06FD9A38}" dt="2026-06-26T21:19:21.036" v="1424" actId="113"/>
          <ac:spMkLst>
            <pc:docMk/>
            <pc:sldMk cId="836751297" sldId="266"/>
            <ac:spMk id="9" creationId="{00000000-0000-0000-0000-000000000000}"/>
          </ac:spMkLst>
        </pc:spChg>
        <pc:spChg chg="mod">
          <ac:chgData name="Mrs A Bolster-Woods" userId="160b2bde-a266-417e-a29f-e121be0e6e63" providerId="ADAL" clId="{FFE25610-8EB6-45A2-BEE9-33BD06FD9A38}" dt="2026-06-26T21:18:49.821" v="1418" actId="115"/>
          <ac:spMkLst>
            <pc:docMk/>
            <pc:sldMk cId="836751297" sldId="266"/>
            <ac:spMk id="10" creationId="{00000000-0000-0000-0000-000000000000}"/>
          </ac:spMkLst>
        </pc:spChg>
        <pc:spChg chg="mod">
          <ac:chgData name="Mrs A Bolster-Woods" userId="160b2bde-a266-417e-a29f-e121be0e6e63" providerId="ADAL" clId="{FFE25610-8EB6-45A2-BEE9-33BD06FD9A38}" dt="2026-06-26T21:18:41.823" v="1414" actId="20577"/>
          <ac:spMkLst>
            <pc:docMk/>
            <pc:sldMk cId="836751297" sldId="266"/>
            <ac:spMk id="11" creationId="{00000000-0000-0000-0000-000000000000}"/>
          </ac:spMkLst>
        </pc:spChg>
        <pc:spChg chg="mod">
          <ac:chgData name="Mrs A Bolster-Woods" userId="160b2bde-a266-417e-a29f-e121be0e6e63" providerId="ADAL" clId="{FFE25610-8EB6-45A2-BEE9-33BD06FD9A38}" dt="2026-06-26T21:19:52.214" v="1449" actId="20577"/>
          <ac:spMkLst>
            <pc:docMk/>
            <pc:sldMk cId="836751297" sldId="266"/>
            <ac:spMk id="12" creationId="{00000000-0000-0000-0000-000000000000}"/>
          </ac:spMkLst>
        </pc:spChg>
        <pc:spChg chg="add mod">
          <ac:chgData name="Mrs A Bolster-Woods" userId="160b2bde-a266-417e-a29f-e121be0e6e63" providerId="ADAL" clId="{FFE25610-8EB6-45A2-BEE9-33BD06FD9A38}" dt="2026-06-26T20:19:38.938" v="216" actId="20577"/>
          <ac:spMkLst>
            <pc:docMk/>
            <pc:sldMk cId="836751297" sldId="266"/>
            <ac:spMk id="13" creationId="{C886B200-1D81-4D03-A952-275FF5F4C8C5}"/>
          </ac:spMkLst>
        </pc:spChg>
      </pc:sldChg>
      <pc:sldChg chg="addSp delSp modSp mod">
        <pc:chgData name="Mrs A Bolster-Woods" userId="160b2bde-a266-417e-a29f-e121be0e6e63" providerId="ADAL" clId="{FFE25610-8EB6-45A2-BEE9-33BD06FD9A38}" dt="2026-06-26T21:36:21.808" v="1669" actId="20577"/>
        <pc:sldMkLst>
          <pc:docMk/>
          <pc:sldMk cId="1309019407" sldId="267"/>
        </pc:sldMkLst>
        <pc:spChg chg="del mod">
          <ac:chgData name="Mrs A Bolster-Woods" userId="160b2bde-a266-417e-a29f-e121be0e6e63" providerId="ADAL" clId="{FFE25610-8EB6-45A2-BEE9-33BD06FD9A38}" dt="2026-06-26T20:18:58.423" v="170" actId="478"/>
          <ac:spMkLst>
            <pc:docMk/>
            <pc:sldMk cId="1309019407" sldId="267"/>
            <ac:spMk id="2" creationId="{00000000-0000-0000-0000-000000000000}"/>
          </ac:spMkLst>
        </pc:spChg>
        <pc:spChg chg="mod">
          <ac:chgData name="Mrs A Bolster-Woods" userId="160b2bde-a266-417e-a29f-e121be0e6e63" providerId="ADAL" clId="{FFE25610-8EB6-45A2-BEE9-33BD06FD9A38}" dt="2026-06-26T21:12:22.488" v="1311" actId="1076"/>
          <ac:spMkLst>
            <pc:docMk/>
            <pc:sldMk cId="1309019407" sldId="267"/>
            <ac:spMk id="3" creationId="{00000000-0000-0000-0000-000000000000}"/>
          </ac:spMkLst>
        </pc:spChg>
        <pc:spChg chg="del mod">
          <ac:chgData name="Mrs A Bolster-Woods" userId="160b2bde-a266-417e-a29f-e121be0e6e63" providerId="ADAL" clId="{FFE25610-8EB6-45A2-BEE9-33BD06FD9A38}" dt="2026-06-26T21:12:17.085" v="1310" actId="478"/>
          <ac:spMkLst>
            <pc:docMk/>
            <pc:sldMk cId="1309019407" sldId="267"/>
            <ac:spMk id="4" creationId="{00000000-0000-0000-0000-000000000000}"/>
          </ac:spMkLst>
        </pc:spChg>
        <pc:spChg chg="add del mod">
          <ac:chgData name="Mrs A Bolster-Woods" userId="160b2bde-a266-417e-a29f-e121be0e6e63" providerId="ADAL" clId="{FFE25610-8EB6-45A2-BEE9-33BD06FD9A38}" dt="2026-06-26T20:19:01.633" v="172" actId="478"/>
          <ac:spMkLst>
            <pc:docMk/>
            <pc:sldMk cId="1309019407" sldId="267"/>
            <ac:spMk id="6" creationId="{903D47A2-24DF-4B2B-8A61-4ADD628F8268}"/>
          </ac:spMkLst>
        </pc:spChg>
        <pc:spChg chg="mod">
          <ac:chgData name="Mrs A Bolster-Woods" userId="160b2bde-a266-417e-a29f-e121be0e6e63" providerId="ADAL" clId="{FFE25610-8EB6-45A2-BEE9-33BD06FD9A38}" dt="2026-06-26T21:36:21.808" v="1669" actId="20577"/>
          <ac:spMkLst>
            <pc:docMk/>
            <pc:sldMk cId="1309019407" sldId="267"/>
            <ac:spMk id="11" creationId="{00000000-0000-0000-0000-000000000000}"/>
          </ac:spMkLst>
        </pc:spChg>
        <pc:spChg chg="add mod">
          <ac:chgData name="Mrs A Bolster-Woods" userId="160b2bde-a266-417e-a29f-e121be0e6e63" providerId="ADAL" clId="{FFE25610-8EB6-45A2-BEE9-33BD06FD9A38}" dt="2026-06-26T20:19:14.627" v="206" actId="20577"/>
          <ac:spMkLst>
            <pc:docMk/>
            <pc:sldMk cId="1309019407" sldId="267"/>
            <ac:spMk id="14" creationId="{8F2952E0-F23C-4840-A45E-E37E9F9DF695}"/>
          </ac:spMkLst>
        </pc:spChg>
        <pc:spChg chg="mod">
          <ac:chgData name="Mrs A Bolster-Woods" userId="160b2bde-a266-417e-a29f-e121be0e6e63" providerId="ADAL" clId="{FFE25610-8EB6-45A2-BEE9-33BD06FD9A38}" dt="2026-06-26T21:12:30.517" v="1312" actId="1076"/>
          <ac:spMkLst>
            <pc:docMk/>
            <pc:sldMk cId="1309019407" sldId="267"/>
            <ac:spMk id="17" creationId="{00000000-0000-0000-0000-000000000000}"/>
          </ac:spMkLst>
        </pc:spChg>
        <pc:spChg chg="mod">
          <ac:chgData name="Mrs A Bolster-Woods" userId="160b2bde-a266-417e-a29f-e121be0e6e63" providerId="ADAL" clId="{FFE25610-8EB6-45A2-BEE9-33BD06FD9A38}" dt="2026-06-26T21:12:43.842" v="1316" actId="20577"/>
          <ac:spMkLst>
            <pc:docMk/>
            <pc:sldMk cId="1309019407" sldId="267"/>
            <ac:spMk id="18" creationId="{00000000-0000-0000-0000-000000000000}"/>
          </ac:spMkLst>
        </pc:spChg>
        <pc:spChg chg="mod">
          <ac:chgData name="Mrs A Bolster-Woods" userId="160b2bde-a266-417e-a29f-e121be0e6e63" providerId="ADAL" clId="{FFE25610-8EB6-45A2-BEE9-33BD06FD9A38}" dt="2026-06-26T21:12:51.028" v="1317" actId="1076"/>
          <ac:spMkLst>
            <pc:docMk/>
            <pc:sldMk cId="1309019407" sldId="267"/>
            <ac:spMk id="19" creationId="{00000000-0000-0000-0000-000000000000}"/>
          </ac:spMkLst>
        </pc:spChg>
        <pc:spChg chg="mod">
          <ac:chgData name="Mrs A Bolster-Woods" userId="160b2bde-a266-417e-a29f-e121be0e6e63" providerId="ADAL" clId="{FFE25610-8EB6-45A2-BEE9-33BD06FD9A38}" dt="2026-06-26T21:12:58.066" v="1319" actId="14100"/>
          <ac:spMkLst>
            <pc:docMk/>
            <pc:sldMk cId="1309019407" sldId="267"/>
            <ac:spMk id="20" creationId="{00000000-0000-0000-0000-000000000000}"/>
          </ac:spMkLst>
        </pc:spChg>
        <pc:spChg chg="mod">
          <ac:chgData name="Mrs A Bolster-Woods" userId="160b2bde-a266-417e-a29f-e121be0e6e63" providerId="ADAL" clId="{FFE25610-8EB6-45A2-BEE9-33BD06FD9A38}" dt="2026-06-26T21:13:20.476" v="1323" actId="14100"/>
          <ac:spMkLst>
            <pc:docMk/>
            <pc:sldMk cId="1309019407" sldId="267"/>
            <ac:spMk id="21" creationId="{00000000-0000-0000-0000-000000000000}"/>
          </ac:spMkLst>
        </pc:spChg>
        <pc:spChg chg="mod">
          <ac:chgData name="Mrs A Bolster-Woods" userId="160b2bde-a266-417e-a29f-e121be0e6e63" providerId="ADAL" clId="{FFE25610-8EB6-45A2-BEE9-33BD06FD9A38}" dt="2026-06-26T21:36:19.341" v="1667" actId="20577"/>
          <ac:spMkLst>
            <pc:docMk/>
            <pc:sldMk cId="1309019407" sldId="267"/>
            <ac:spMk id="22" creationId="{00000000-0000-0000-0000-000000000000}"/>
          </ac:spMkLst>
        </pc:spChg>
      </pc:sldChg>
      <pc:sldChg chg="addSp delSp modSp mod modNotes">
        <pc:chgData name="Mrs A Bolster-Woods" userId="160b2bde-a266-417e-a29f-e121be0e6e63" providerId="ADAL" clId="{FFE25610-8EB6-45A2-BEE9-33BD06FD9A38}" dt="2026-06-26T21:11:47.848" v="1305" actId="1035"/>
        <pc:sldMkLst>
          <pc:docMk/>
          <pc:sldMk cId="1832395979" sldId="268"/>
        </pc:sldMkLst>
        <pc:spChg chg="del mod">
          <ac:chgData name="Mrs A Bolster-Woods" userId="160b2bde-a266-417e-a29f-e121be0e6e63" providerId="ADAL" clId="{FFE25610-8EB6-45A2-BEE9-33BD06FD9A38}" dt="2026-06-26T20:19:31.844" v="211" actId="478"/>
          <ac:spMkLst>
            <pc:docMk/>
            <pc:sldMk cId="1832395979" sldId="268"/>
            <ac:spMk id="2" creationId="{00000000-0000-0000-0000-000000000000}"/>
          </ac:spMkLst>
        </pc:spChg>
        <pc:spChg chg="add del mod">
          <ac:chgData name="Mrs A Bolster-Woods" userId="160b2bde-a266-417e-a29f-e121be0e6e63" providerId="ADAL" clId="{FFE25610-8EB6-45A2-BEE9-33BD06FD9A38}" dt="2026-06-26T20:19:32.532" v="213" actId="478"/>
          <ac:spMkLst>
            <pc:docMk/>
            <pc:sldMk cId="1832395979" sldId="268"/>
            <ac:spMk id="4" creationId="{8E0F1FA2-C2EF-4C4B-9421-026670F8133E}"/>
          </ac:spMkLst>
        </pc:spChg>
        <pc:spChg chg="add mod">
          <ac:chgData name="Mrs A Bolster-Woods" userId="160b2bde-a266-417e-a29f-e121be0e6e63" providerId="ADAL" clId="{FFE25610-8EB6-45A2-BEE9-33BD06FD9A38}" dt="2026-06-26T20:19:33.086" v="214"/>
          <ac:spMkLst>
            <pc:docMk/>
            <pc:sldMk cId="1832395979" sldId="268"/>
            <ac:spMk id="10" creationId="{AE1ADA87-2407-41AD-954A-15C248F16F7F}"/>
          </ac:spMkLst>
        </pc:spChg>
        <pc:spChg chg="del mod">
          <ac:chgData name="Mrs A Bolster-Woods" userId="160b2bde-a266-417e-a29f-e121be0e6e63" providerId="ADAL" clId="{FFE25610-8EB6-45A2-BEE9-33BD06FD9A38}" dt="2026-06-26T21:09:57.619" v="1278" actId="478"/>
          <ac:spMkLst>
            <pc:docMk/>
            <pc:sldMk cId="1832395979" sldId="268"/>
            <ac:spMk id="17" creationId="{00000000-0000-0000-0000-000000000000}"/>
          </ac:spMkLst>
        </pc:spChg>
        <pc:spChg chg="mod">
          <ac:chgData name="Mrs A Bolster-Woods" userId="160b2bde-a266-417e-a29f-e121be0e6e63" providerId="ADAL" clId="{FFE25610-8EB6-45A2-BEE9-33BD06FD9A38}" dt="2026-06-26T21:10:52.373" v="1292" actId="20577"/>
          <ac:spMkLst>
            <pc:docMk/>
            <pc:sldMk cId="1832395979" sldId="268"/>
            <ac:spMk id="18" creationId="{00000000-0000-0000-0000-000000000000}"/>
          </ac:spMkLst>
        </pc:spChg>
        <pc:spChg chg="mod">
          <ac:chgData name="Mrs A Bolster-Woods" userId="160b2bde-a266-417e-a29f-e121be0e6e63" providerId="ADAL" clId="{FFE25610-8EB6-45A2-BEE9-33BD06FD9A38}" dt="2026-06-26T21:11:42.499" v="1303" actId="1037"/>
          <ac:spMkLst>
            <pc:docMk/>
            <pc:sldMk cId="1832395979" sldId="268"/>
            <ac:spMk id="23" creationId="{00000000-0000-0000-0000-000000000000}"/>
          </ac:spMkLst>
        </pc:spChg>
        <pc:spChg chg="mod">
          <ac:chgData name="Mrs A Bolster-Woods" userId="160b2bde-a266-417e-a29f-e121be0e6e63" providerId="ADAL" clId="{FFE25610-8EB6-45A2-BEE9-33BD06FD9A38}" dt="2026-06-26T21:11:14.738" v="1296" actId="1076"/>
          <ac:spMkLst>
            <pc:docMk/>
            <pc:sldMk cId="1832395979" sldId="268"/>
            <ac:spMk id="24" creationId="{00000000-0000-0000-0000-000000000000}"/>
          </ac:spMkLst>
        </pc:spChg>
        <pc:spChg chg="mod">
          <ac:chgData name="Mrs A Bolster-Woods" userId="160b2bde-a266-417e-a29f-e121be0e6e63" providerId="ADAL" clId="{FFE25610-8EB6-45A2-BEE9-33BD06FD9A38}" dt="2026-06-26T21:11:47.848" v="1305" actId="1035"/>
          <ac:spMkLst>
            <pc:docMk/>
            <pc:sldMk cId="1832395979" sldId="268"/>
            <ac:spMk id="25" creationId="{00000000-0000-0000-0000-000000000000}"/>
          </ac:spMkLst>
        </pc:spChg>
      </pc:sldChg>
      <pc:sldChg chg="addSp delSp modSp mod">
        <pc:chgData name="Mrs A Bolster-Woods" userId="160b2bde-a266-417e-a29f-e121be0e6e63" providerId="ADAL" clId="{FFE25610-8EB6-45A2-BEE9-33BD06FD9A38}" dt="2026-06-26T21:09:46.406" v="1276" actId="1076"/>
        <pc:sldMkLst>
          <pc:docMk/>
          <pc:sldMk cId="344607413" sldId="269"/>
        </pc:sldMkLst>
        <pc:spChg chg="del mod">
          <ac:chgData name="Mrs A Bolster-Woods" userId="160b2bde-a266-417e-a29f-e121be0e6e63" providerId="ADAL" clId="{FFE25610-8EB6-45A2-BEE9-33BD06FD9A38}" dt="2026-06-26T20:19:19.395" v="207" actId="478"/>
          <ac:spMkLst>
            <pc:docMk/>
            <pc:sldMk cId="344607413" sldId="269"/>
            <ac:spMk id="2" creationId="{00000000-0000-0000-0000-000000000000}"/>
          </ac:spMkLst>
        </pc:spChg>
        <pc:spChg chg="add del mod">
          <ac:chgData name="Mrs A Bolster-Woods" userId="160b2bde-a266-417e-a29f-e121be0e6e63" providerId="ADAL" clId="{FFE25610-8EB6-45A2-BEE9-33BD06FD9A38}" dt="2026-06-26T20:19:20.924" v="209" actId="478"/>
          <ac:spMkLst>
            <pc:docMk/>
            <pc:sldMk cId="344607413" sldId="269"/>
            <ac:spMk id="4" creationId="{D4DC5D4E-BA15-4B37-9D15-547CA34258F6}"/>
          </ac:spMkLst>
        </pc:spChg>
        <pc:spChg chg="add mod">
          <ac:chgData name="Mrs A Bolster-Woods" userId="160b2bde-a266-417e-a29f-e121be0e6e63" providerId="ADAL" clId="{FFE25610-8EB6-45A2-BEE9-33BD06FD9A38}" dt="2026-06-26T20:19:21.381" v="210"/>
          <ac:spMkLst>
            <pc:docMk/>
            <pc:sldMk cId="344607413" sldId="269"/>
            <ac:spMk id="10" creationId="{19B97767-4045-4423-AA62-DB3B17D60610}"/>
          </ac:spMkLst>
        </pc:spChg>
        <pc:spChg chg="del mod">
          <ac:chgData name="Mrs A Bolster-Woods" userId="160b2bde-a266-417e-a29f-e121be0e6e63" providerId="ADAL" clId="{FFE25610-8EB6-45A2-BEE9-33BD06FD9A38}" dt="2026-06-26T21:09:28.573" v="1273"/>
          <ac:spMkLst>
            <pc:docMk/>
            <pc:sldMk cId="344607413" sldId="269"/>
            <ac:spMk id="17" creationId="{00000000-0000-0000-0000-000000000000}"/>
          </ac:spMkLst>
        </pc:spChg>
        <pc:spChg chg="mod">
          <ac:chgData name="Mrs A Bolster-Woods" userId="160b2bde-a266-417e-a29f-e121be0e6e63" providerId="ADAL" clId="{FFE25610-8EB6-45A2-BEE9-33BD06FD9A38}" dt="2026-06-26T21:09:27.269" v="1271" actId="14100"/>
          <ac:spMkLst>
            <pc:docMk/>
            <pc:sldMk cId="344607413" sldId="269"/>
            <ac:spMk id="18" creationId="{00000000-0000-0000-0000-000000000000}"/>
          </ac:spMkLst>
        </pc:spChg>
        <pc:spChg chg="mod">
          <ac:chgData name="Mrs A Bolster-Woods" userId="160b2bde-a266-417e-a29f-e121be0e6e63" providerId="ADAL" clId="{FFE25610-8EB6-45A2-BEE9-33BD06FD9A38}" dt="2026-06-26T21:09:36.511" v="1274" actId="1076"/>
          <ac:spMkLst>
            <pc:docMk/>
            <pc:sldMk cId="344607413" sldId="269"/>
            <ac:spMk id="19" creationId="{00000000-0000-0000-0000-000000000000}"/>
          </ac:spMkLst>
        </pc:spChg>
        <pc:spChg chg="mod">
          <ac:chgData name="Mrs A Bolster-Woods" userId="160b2bde-a266-417e-a29f-e121be0e6e63" providerId="ADAL" clId="{FFE25610-8EB6-45A2-BEE9-33BD06FD9A38}" dt="2026-06-26T21:09:42.396" v="1275" actId="1076"/>
          <ac:spMkLst>
            <pc:docMk/>
            <pc:sldMk cId="344607413" sldId="269"/>
            <ac:spMk id="20" creationId="{00000000-0000-0000-0000-000000000000}"/>
          </ac:spMkLst>
        </pc:spChg>
        <pc:spChg chg="mod">
          <ac:chgData name="Mrs A Bolster-Woods" userId="160b2bde-a266-417e-a29f-e121be0e6e63" providerId="ADAL" clId="{FFE25610-8EB6-45A2-BEE9-33BD06FD9A38}" dt="2026-06-26T21:09:46.406" v="1276" actId="1076"/>
          <ac:spMkLst>
            <pc:docMk/>
            <pc:sldMk cId="344607413" sldId="269"/>
            <ac:spMk id="21" creationId="{00000000-0000-0000-0000-000000000000}"/>
          </ac:spMkLst>
        </pc:spChg>
      </pc:sldChg>
      <pc:sldChg chg="addSp delSp modSp add mod">
        <pc:chgData name="Mrs A Bolster-Woods" userId="160b2bde-a266-417e-a29f-e121be0e6e63" providerId="ADAL" clId="{FFE25610-8EB6-45A2-BEE9-33BD06FD9A38}" dt="2026-06-26T21:07:35.184" v="1251" actId="404"/>
        <pc:sldMkLst>
          <pc:docMk/>
          <pc:sldMk cId="1020334750" sldId="270"/>
        </pc:sldMkLst>
        <pc:spChg chg="del mod">
          <ac:chgData name="Mrs A Bolster-Woods" userId="160b2bde-a266-417e-a29f-e121be0e6e63" providerId="ADAL" clId="{FFE25610-8EB6-45A2-BEE9-33BD06FD9A38}" dt="2026-06-26T21:02:29.561" v="1172" actId="478"/>
          <ac:spMkLst>
            <pc:docMk/>
            <pc:sldMk cId="1020334750" sldId="270"/>
            <ac:spMk id="4" creationId="{00000000-0000-0000-0000-000000000000}"/>
          </ac:spMkLst>
        </pc:spChg>
        <pc:spChg chg="del mod">
          <ac:chgData name="Mrs A Bolster-Woods" userId="160b2bde-a266-417e-a29f-e121be0e6e63" providerId="ADAL" clId="{FFE25610-8EB6-45A2-BEE9-33BD06FD9A38}" dt="2026-06-26T21:01:01.125" v="1161"/>
          <ac:spMkLst>
            <pc:docMk/>
            <pc:sldMk cId="1020334750" sldId="270"/>
            <ac:spMk id="5" creationId="{00000000-0000-0000-0000-000000000000}"/>
          </ac:spMkLst>
        </pc:spChg>
        <pc:spChg chg="del mod">
          <ac:chgData name="Mrs A Bolster-Woods" userId="160b2bde-a266-417e-a29f-e121be0e6e63" providerId="ADAL" clId="{FFE25610-8EB6-45A2-BEE9-33BD06FD9A38}" dt="2026-06-26T20:57:53.656" v="1101"/>
          <ac:spMkLst>
            <pc:docMk/>
            <pc:sldMk cId="1020334750" sldId="270"/>
            <ac:spMk id="6" creationId="{00000000-0000-0000-0000-000000000000}"/>
          </ac:spMkLst>
        </pc:spChg>
        <pc:spChg chg="del mod">
          <ac:chgData name="Mrs A Bolster-Woods" userId="160b2bde-a266-417e-a29f-e121be0e6e63" providerId="ADAL" clId="{FFE25610-8EB6-45A2-BEE9-33BD06FD9A38}" dt="2026-06-26T21:02:11.033" v="1168" actId="478"/>
          <ac:spMkLst>
            <pc:docMk/>
            <pc:sldMk cId="1020334750" sldId="270"/>
            <ac:spMk id="7" creationId="{00000000-0000-0000-0000-000000000000}"/>
          </ac:spMkLst>
        </pc:spChg>
        <pc:spChg chg="del mod">
          <ac:chgData name="Mrs A Bolster-Woods" userId="160b2bde-a266-417e-a29f-e121be0e6e63" providerId="ADAL" clId="{FFE25610-8EB6-45A2-BEE9-33BD06FD9A38}" dt="2026-06-26T21:03:11.339" v="1178" actId="478"/>
          <ac:spMkLst>
            <pc:docMk/>
            <pc:sldMk cId="1020334750" sldId="270"/>
            <ac:spMk id="8" creationId="{00000000-0000-0000-0000-000000000000}"/>
          </ac:spMkLst>
        </pc:spChg>
        <pc:spChg chg="del mod">
          <ac:chgData name="Mrs A Bolster-Woods" userId="160b2bde-a266-417e-a29f-e121be0e6e63" providerId="ADAL" clId="{FFE25610-8EB6-45A2-BEE9-33BD06FD9A38}" dt="2026-06-26T21:02:55.406" v="1175" actId="478"/>
          <ac:spMkLst>
            <pc:docMk/>
            <pc:sldMk cId="1020334750" sldId="270"/>
            <ac:spMk id="10" creationId="{00000000-0000-0000-0000-000000000000}"/>
          </ac:spMkLst>
        </pc:spChg>
        <pc:spChg chg="del mod">
          <ac:chgData name="Mrs A Bolster-Woods" userId="160b2bde-a266-417e-a29f-e121be0e6e63" providerId="ADAL" clId="{FFE25610-8EB6-45A2-BEE9-33BD06FD9A38}" dt="2026-06-26T21:02:11.033" v="1168" actId="478"/>
          <ac:spMkLst>
            <pc:docMk/>
            <pc:sldMk cId="1020334750" sldId="270"/>
            <ac:spMk id="11" creationId="{00000000-0000-0000-0000-000000000000}"/>
          </ac:spMkLst>
        </pc:spChg>
        <pc:spChg chg="del mod">
          <ac:chgData name="Mrs A Bolster-Woods" userId="160b2bde-a266-417e-a29f-e121be0e6e63" providerId="ADAL" clId="{FFE25610-8EB6-45A2-BEE9-33BD06FD9A38}" dt="2026-06-26T21:01:47.429" v="1164" actId="478"/>
          <ac:spMkLst>
            <pc:docMk/>
            <pc:sldMk cId="1020334750" sldId="270"/>
            <ac:spMk id="14" creationId="{00000000-0000-0000-0000-000000000000}"/>
          </ac:spMkLst>
        </pc:spChg>
        <pc:spChg chg="del mod">
          <ac:chgData name="Mrs A Bolster-Woods" userId="160b2bde-a266-417e-a29f-e121be0e6e63" providerId="ADAL" clId="{FFE25610-8EB6-45A2-BEE9-33BD06FD9A38}" dt="2026-06-26T21:02:11.033" v="1168" actId="478"/>
          <ac:spMkLst>
            <pc:docMk/>
            <pc:sldMk cId="1020334750" sldId="270"/>
            <ac:spMk id="15" creationId="{00000000-0000-0000-0000-000000000000}"/>
          </ac:spMkLst>
        </pc:spChg>
        <pc:spChg chg="mod">
          <ac:chgData name="Mrs A Bolster-Woods" userId="160b2bde-a266-417e-a29f-e121be0e6e63" providerId="ADAL" clId="{FFE25610-8EB6-45A2-BEE9-33BD06FD9A38}" dt="2026-06-26T21:04:28.507" v="1201" actId="20577"/>
          <ac:spMkLst>
            <pc:docMk/>
            <pc:sldMk cId="1020334750" sldId="270"/>
            <ac:spMk id="16" creationId="{00000000-0000-0000-0000-000000000000}"/>
          </ac:spMkLst>
        </pc:spChg>
        <pc:spChg chg="del mod">
          <ac:chgData name="Mrs A Bolster-Woods" userId="160b2bde-a266-417e-a29f-e121be0e6e63" providerId="ADAL" clId="{FFE25610-8EB6-45A2-BEE9-33BD06FD9A38}" dt="2026-06-26T21:02:11.033" v="1168" actId="478"/>
          <ac:spMkLst>
            <pc:docMk/>
            <pc:sldMk cId="1020334750" sldId="270"/>
            <ac:spMk id="17" creationId="{00000000-0000-0000-0000-000000000000}"/>
          </ac:spMkLst>
        </pc:spChg>
        <pc:spChg chg="del mod">
          <ac:chgData name="Mrs A Bolster-Woods" userId="160b2bde-a266-417e-a29f-e121be0e6e63" providerId="ADAL" clId="{FFE25610-8EB6-45A2-BEE9-33BD06FD9A38}" dt="2026-06-26T20:56:06.522" v="1071" actId="478"/>
          <ac:spMkLst>
            <pc:docMk/>
            <pc:sldMk cId="1020334750" sldId="270"/>
            <ac:spMk id="18" creationId="{00000000-0000-0000-0000-000000000000}"/>
          </ac:spMkLst>
        </pc:spChg>
        <pc:spChg chg="add del mod">
          <ac:chgData name="Mrs A Bolster-Woods" userId="160b2bde-a266-417e-a29f-e121be0e6e63" providerId="ADAL" clId="{FFE25610-8EB6-45A2-BEE9-33BD06FD9A38}" dt="2026-06-26T20:59:07.074" v="1119"/>
          <ac:spMkLst>
            <pc:docMk/>
            <pc:sldMk cId="1020334750" sldId="270"/>
            <ac:spMk id="21" creationId="{71B0645D-F663-47FC-A048-D1F01E45A384}"/>
          </ac:spMkLst>
        </pc:spChg>
        <pc:spChg chg="del">
          <ac:chgData name="Mrs A Bolster-Woods" userId="160b2bde-a266-417e-a29f-e121be0e6e63" providerId="ADAL" clId="{FFE25610-8EB6-45A2-BEE9-33BD06FD9A38}" dt="2026-06-26T20:56:12.153" v="1072" actId="478"/>
          <ac:spMkLst>
            <pc:docMk/>
            <pc:sldMk cId="1020334750" sldId="270"/>
            <ac:spMk id="23" creationId="{00000000-0000-0000-0000-000000000000}"/>
          </ac:spMkLst>
        </pc:spChg>
        <pc:spChg chg="add mod ord">
          <ac:chgData name="Mrs A Bolster-Woods" userId="160b2bde-a266-417e-a29f-e121be0e6e63" providerId="ADAL" clId="{FFE25610-8EB6-45A2-BEE9-33BD06FD9A38}" dt="2026-06-26T21:06:03.178" v="1216" actId="14100"/>
          <ac:spMkLst>
            <pc:docMk/>
            <pc:sldMk cId="1020334750" sldId="270"/>
            <ac:spMk id="24" creationId="{C4013F49-F58B-4A42-9091-1B74AC6BE456}"/>
          </ac:spMkLst>
        </pc:spChg>
        <pc:spChg chg="add mod">
          <ac:chgData name="Mrs A Bolster-Woods" userId="160b2bde-a266-417e-a29f-e121be0e6e63" providerId="ADAL" clId="{FFE25610-8EB6-45A2-BEE9-33BD06FD9A38}" dt="2026-06-26T21:03:49.410" v="1188" actId="1076"/>
          <ac:spMkLst>
            <pc:docMk/>
            <pc:sldMk cId="1020334750" sldId="270"/>
            <ac:spMk id="25" creationId="{CBFAB739-2B43-42CA-8F4D-1747AA6A51F7}"/>
          </ac:spMkLst>
        </pc:spChg>
        <pc:spChg chg="add del mod">
          <ac:chgData name="Mrs A Bolster-Woods" userId="160b2bde-a266-417e-a29f-e121be0e6e63" providerId="ADAL" clId="{FFE25610-8EB6-45A2-BEE9-33BD06FD9A38}" dt="2026-06-26T21:00:44.461" v="1157" actId="20577"/>
          <ac:spMkLst>
            <pc:docMk/>
            <pc:sldMk cId="1020334750" sldId="270"/>
            <ac:spMk id="26" creationId="{65BB42A7-4863-44D8-9C06-D423DBD609DE}"/>
          </ac:spMkLst>
        </pc:spChg>
        <pc:spChg chg="add mod">
          <ac:chgData name="Mrs A Bolster-Woods" userId="160b2bde-a266-417e-a29f-e121be0e6e63" providerId="ADAL" clId="{FFE25610-8EB6-45A2-BEE9-33BD06FD9A38}" dt="2026-06-26T21:03:21.094" v="1181" actId="208"/>
          <ac:spMkLst>
            <pc:docMk/>
            <pc:sldMk cId="1020334750" sldId="270"/>
            <ac:spMk id="27" creationId="{A3D0C92A-2DC6-4FF0-BC6D-8F6A2FECF0D2}"/>
          </ac:spMkLst>
        </pc:spChg>
        <pc:spChg chg="add mod">
          <ac:chgData name="Mrs A Bolster-Woods" userId="160b2bde-a266-417e-a29f-e121be0e6e63" providerId="ADAL" clId="{FFE25610-8EB6-45A2-BEE9-33BD06FD9A38}" dt="2026-06-26T21:06:13.954" v="1217" actId="14100"/>
          <ac:spMkLst>
            <pc:docMk/>
            <pc:sldMk cId="1020334750" sldId="270"/>
            <ac:spMk id="30" creationId="{01148ADF-9080-4F35-A62C-83E5750CA78C}"/>
          </ac:spMkLst>
        </pc:spChg>
        <pc:spChg chg="add del mod">
          <ac:chgData name="Mrs A Bolster-Woods" userId="160b2bde-a266-417e-a29f-e121be0e6e63" providerId="ADAL" clId="{FFE25610-8EB6-45A2-BEE9-33BD06FD9A38}" dt="2026-06-26T21:03:55.826" v="1191" actId="478"/>
          <ac:spMkLst>
            <pc:docMk/>
            <pc:sldMk cId="1020334750" sldId="270"/>
            <ac:spMk id="31" creationId="{CB695031-1E62-4A61-80F8-5E8FCD4F79B5}"/>
          </ac:spMkLst>
        </pc:spChg>
        <pc:spChg chg="add del mod">
          <ac:chgData name="Mrs A Bolster-Woods" userId="160b2bde-a266-417e-a29f-e121be0e6e63" providerId="ADAL" clId="{FFE25610-8EB6-45A2-BEE9-33BD06FD9A38}" dt="2026-06-26T21:03:59.836" v="1193" actId="478"/>
          <ac:spMkLst>
            <pc:docMk/>
            <pc:sldMk cId="1020334750" sldId="270"/>
            <ac:spMk id="32" creationId="{3D925D31-A826-47A2-B49B-C6B3CD176238}"/>
          </ac:spMkLst>
        </pc:spChg>
        <pc:spChg chg="add mod">
          <ac:chgData name="Mrs A Bolster-Woods" userId="160b2bde-a266-417e-a29f-e121be0e6e63" providerId="ADAL" clId="{FFE25610-8EB6-45A2-BEE9-33BD06FD9A38}" dt="2026-06-26T21:05:55.519" v="1215" actId="14100"/>
          <ac:spMkLst>
            <pc:docMk/>
            <pc:sldMk cId="1020334750" sldId="270"/>
            <ac:spMk id="33" creationId="{2205987A-EDF7-4436-BEED-9860ACD36A4B}"/>
          </ac:spMkLst>
        </pc:spChg>
        <pc:spChg chg="add mod">
          <ac:chgData name="Mrs A Bolster-Woods" userId="160b2bde-a266-417e-a29f-e121be0e6e63" providerId="ADAL" clId="{FFE25610-8EB6-45A2-BEE9-33BD06FD9A38}" dt="2026-06-26T21:07:35.184" v="1251" actId="404"/>
          <ac:spMkLst>
            <pc:docMk/>
            <pc:sldMk cId="1020334750" sldId="270"/>
            <ac:spMk id="35" creationId="{D084863C-6B0A-4866-8BFE-EC342CFFE116}"/>
          </ac:spMkLst>
        </pc:spChg>
        <pc:picChg chg="del mod">
          <ac:chgData name="Mrs A Bolster-Woods" userId="160b2bde-a266-417e-a29f-e121be0e6e63" providerId="ADAL" clId="{FFE25610-8EB6-45A2-BEE9-33BD06FD9A38}" dt="2026-06-26T21:02:42.357" v="1174" actId="478"/>
          <ac:picMkLst>
            <pc:docMk/>
            <pc:sldMk cId="1020334750" sldId="270"/>
            <ac:picMk id="3" creationId="{00000000-0000-0000-0000-000000000000}"/>
          </ac:picMkLst>
        </pc:picChg>
        <pc:picChg chg="mod">
          <ac:chgData name="Mrs A Bolster-Woods" userId="160b2bde-a266-417e-a29f-e121be0e6e63" providerId="ADAL" clId="{FFE25610-8EB6-45A2-BEE9-33BD06FD9A38}" dt="2026-06-26T21:06:37.759" v="1224" actId="1076"/>
          <ac:picMkLst>
            <pc:docMk/>
            <pc:sldMk cId="1020334750" sldId="270"/>
            <ac:picMk id="9" creationId="{00000000-0000-0000-0000-000000000000}"/>
          </ac:picMkLst>
        </pc:picChg>
        <pc:picChg chg="mod">
          <ac:chgData name="Mrs A Bolster-Woods" userId="160b2bde-a266-417e-a29f-e121be0e6e63" providerId="ADAL" clId="{FFE25610-8EB6-45A2-BEE9-33BD06FD9A38}" dt="2026-06-26T21:06:32.266" v="1223" actId="1076"/>
          <ac:picMkLst>
            <pc:docMk/>
            <pc:sldMk cId="1020334750" sldId="270"/>
            <ac:picMk id="12" creationId="{00000000-0000-0000-0000-000000000000}"/>
          </ac:picMkLst>
        </pc:picChg>
        <pc:picChg chg="del mod">
          <ac:chgData name="Mrs A Bolster-Woods" userId="160b2bde-a266-417e-a29f-e121be0e6e63" providerId="ADAL" clId="{FFE25610-8EB6-45A2-BEE9-33BD06FD9A38}" dt="2026-06-26T21:02:11.033" v="1168" actId="478"/>
          <ac:picMkLst>
            <pc:docMk/>
            <pc:sldMk cId="1020334750" sldId="270"/>
            <ac:picMk id="13" creationId="{00000000-0000-0000-0000-000000000000}"/>
          </ac:picMkLst>
        </pc:picChg>
        <pc:picChg chg="add mod">
          <ac:chgData name="Mrs A Bolster-Woods" userId="160b2bde-a266-417e-a29f-e121be0e6e63" providerId="ADAL" clId="{FFE25610-8EB6-45A2-BEE9-33BD06FD9A38}" dt="2026-06-26T21:06:53.331" v="1226" actId="1076"/>
          <ac:picMkLst>
            <pc:docMk/>
            <pc:sldMk cId="1020334750" sldId="270"/>
            <ac:picMk id="34" creationId="{3E7E2A56-E9DD-40BB-BD7F-7CE6B404298F}"/>
          </ac:picMkLst>
        </pc:picChg>
        <pc:picChg chg="add mod">
          <ac:chgData name="Mrs A Bolster-Woods" userId="160b2bde-a266-417e-a29f-e121be0e6e63" providerId="ADAL" clId="{FFE25610-8EB6-45A2-BEE9-33BD06FD9A38}" dt="2026-06-26T21:03:36.726" v="1185" actId="1076"/>
          <ac:picMkLst>
            <pc:docMk/>
            <pc:sldMk cId="1020334750" sldId="270"/>
            <ac:picMk id="2050" creationId="{757FA7ED-6E51-4A91-A190-D19E6F828E62}"/>
          </ac:picMkLst>
        </pc:picChg>
        <pc:picChg chg="add del">
          <ac:chgData name="Mrs A Bolster-Woods" userId="160b2bde-a266-417e-a29f-e121be0e6e63" providerId="ADAL" clId="{FFE25610-8EB6-45A2-BEE9-33BD06FD9A38}" dt="2026-06-26T21:00:21.256" v="1138"/>
          <ac:picMkLst>
            <pc:docMk/>
            <pc:sldMk cId="1020334750" sldId="270"/>
            <ac:picMk id="2052" creationId="{88C6A1E9-274B-4D8A-BCDE-97CD78B33AC2}"/>
          </ac:picMkLst>
        </pc:picChg>
      </pc:sldChg>
      <pc:sldChg chg="add del">
        <pc:chgData name="Mrs A Bolster-Woods" userId="160b2bde-a266-417e-a29f-e121be0e6e63" providerId="ADAL" clId="{FFE25610-8EB6-45A2-BEE9-33BD06FD9A38}" dt="2026-06-26T20:52:07.339" v="980" actId="47"/>
        <pc:sldMkLst>
          <pc:docMk/>
          <pc:sldMk cId="1547158218" sldId="270"/>
        </pc:sldMkLst>
      </pc:sldChg>
      <pc:sldMasterChg chg="modSp modSldLayout">
        <pc:chgData name="Mrs A Bolster-Woods" userId="160b2bde-a266-417e-a29f-e121be0e6e63" providerId="ADAL" clId="{FFE25610-8EB6-45A2-BEE9-33BD06FD9A38}" dt="2026-06-26T20:15:44.950" v="0"/>
        <pc:sldMasterMkLst>
          <pc:docMk/>
          <pc:sldMasterMk cId="1831730176" sldId="2147483660"/>
        </pc:sldMasterMkLst>
        <pc:spChg chg="mod">
          <ac:chgData name="Mrs A Bolster-Woods" userId="160b2bde-a266-417e-a29f-e121be0e6e63" providerId="ADAL" clId="{FFE25610-8EB6-45A2-BEE9-33BD06FD9A38}" dt="2026-06-26T20:15:44.950" v="0"/>
          <ac:spMkLst>
            <pc:docMk/>
            <pc:sldMasterMk cId="1831730176" sldId="2147483660"/>
            <ac:spMk id="2"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ac:spMk id="3"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ac:spMk id="4"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ac:spMk id="5"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ac:spMk id="6" creationId="{00000000-0000-0000-0000-000000000000}"/>
          </ac:spMkLst>
        </pc:spChg>
        <pc:sldLayoutChg chg="modSp">
          <pc:chgData name="Mrs A Bolster-Woods" userId="160b2bde-a266-417e-a29f-e121be0e6e63" providerId="ADAL" clId="{FFE25610-8EB6-45A2-BEE9-33BD06FD9A38}" dt="2026-06-26T20:15:44.950" v="0"/>
          <pc:sldLayoutMkLst>
            <pc:docMk/>
            <pc:sldMasterMk cId="1831730176" sldId="2147483660"/>
            <pc:sldLayoutMk cId="3250697823" sldId="2147483661"/>
          </pc:sldLayoutMkLst>
          <pc:spChg chg="mod">
            <ac:chgData name="Mrs A Bolster-Woods" userId="160b2bde-a266-417e-a29f-e121be0e6e63" providerId="ADAL" clId="{FFE25610-8EB6-45A2-BEE9-33BD06FD9A38}" dt="2026-06-26T20:15:44.950" v="0"/>
            <ac:spMkLst>
              <pc:docMk/>
              <pc:sldMasterMk cId="1831730176" sldId="2147483660"/>
              <pc:sldLayoutMk cId="3250697823" sldId="2147483661"/>
              <ac:spMk id="2"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3250697823" sldId="2147483661"/>
              <ac:spMk id="3" creationId="{00000000-0000-0000-0000-000000000000}"/>
            </ac:spMkLst>
          </pc:spChg>
        </pc:sldLayoutChg>
        <pc:sldLayoutChg chg="modSp">
          <pc:chgData name="Mrs A Bolster-Woods" userId="160b2bde-a266-417e-a29f-e121be0e6e63" providerId="ADAL" clId="{FFE25610-8EB6-45A2-BEE9-33BD06FD9A38}" dt="2026-06-26T20:15:44.950" v="0"/>
          <pc:sldLayoutMkLst>
            <pc:docMk/>
            <pc:sldMasterMk cId="1831730176" sldId="2147483660"/>
            <pc:sldLayoutMk cId="1927555237" sldId="2147483663"/>
          </pc:sldLayoutMkLst>
          <pc:spChg chg="mod">
            <ac:chgData name="Mrs A Bolster-Woods" userId="160b2bde-a266-417e-a29f-e121be0e6e63" providerId="ADAL" clId="{FFE25610-8EB6-45A2-BEE9-33BD06FD9A38}" dt="2026-06-26T20:15:44.950" v="0"/>
            <ac:spMkLst>
              <pc:docMk/>
              <pc:sldMasterMk cId="1831730176" sldId="2147483660"/>
              <pc:sldLayoutMk cId="1927555237" sldId="2147483663"/>
              <ac:spMk id="2"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1927555237" sldId="2147483663"/>
              <ac:spMk id="3" creationId="{00000000-0000-0000-0000-000000000000}"/>
            </ac:spMkLst>
          </pc:spChg>
        </pc:sldLayoutChg>
        <pc:sldLayoutChg chg="modSp">
          <pc:chgData name="Mrs A Bolster-Woods" userId="160b2bde-a266-417e-a29f-e121be0e6e63" providerId="ADAL" clId="{FFE25610-8EB6-45A2-BEE9-33BD06FD9A38}" dt="2026-06-26T20:15:44.950" v="0"/>
          <pc:sldLayoutMkLst>
            <pc:docMk/>
            <pc:sldMasterMk cId="1831730176" sldId="2147483660"/>
            <pc:sldLayoutMk cId="3009196612" sldId="2147483664"/>
          </pc:sldLayoutMkLst>
          <pc:spChg chg="mod">
            <ac:chgData name="Mrs A Bolster-Woods" userId="160b2bde-a266-417e-a29f-e121be0e6e63" providerId="ADAL" clId="{FFE25610-8EB6-45A2-BEE9-33BD06FD9A38}" dt="2026-06-26T20:15:44.950" v="0"/>
            <ac:spMkLst>
              <pc:docMk/>
              <pc:sldMasterMk cId="1831730176" sldId="2147483660"/>
              <pc:sldLayoutMk cId="3009196612" sldId="2147483664"/>
              <ac:spMk id="3"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3009196612" sldId="2147483664"/>
              <ac:spMk id="4" creationId="{00000000-0000-0000-0000-000000000000}"/>
            </ac:spMkLst>
          </pc:spChg>
        </pc:sldLayoutChg>
        <pc:sldLayoutChg chg="modSp">
          <pc:chgData name="Mrs A Bolster-Woods" userId="160b2bde-a266-417e-a29f-e121be0e6e63" providerId="ADAL" clId="{FFE25610-8EB6-45A2-BEE9-33BD06FD9A38}" dt="2026-06-26T20:15:44.950" v="0"/>
          <pc:sldLayoutMkLst>
            <pc:docMk/>
            <pc:sldMasterMk cId="1831730176" sldId="2147483660"/>
            <pc:sldLayoutMk cId="2528354950" sldId="2147483665"/>
          </pc:sldLayoutMkLst>
          <pc:spChg chg="mod">
            <ac:chgData name="Mrs A Bolster-Woods" userId="160b2bde-a266-417e-a29f-e121be0e6e63" providerId="ADAL" clId="{FFE25610-8EB6-45A2-BEE9-33BD06FD9A38}" dt="2026-06-26T20:15:44.950" v="0"/>
            <ac:spMkLst>
              <pc:docMk/>
              <pc:sldMasterMk cId="1831730176" sldId="2147483660"/>
              <pc:sldLayoutMk cId="2528354950" sldId="2147483665"/>
              <ac:spMk id="2"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2528354950" sldId="2147483665"/>
              <ac:spMk id="3"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2528354950" sldId="2147483665"/>
              <ac:spMk id="4"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2528354950" sldId="2147483665"/>
              <ac:spMk id="5"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2528354950" sldId="2147483665"/>
              <ac:spMk id="6" creationId="{00000000-0000-0000-0000-000000000000}"/>
            </ac:spMkLst>
          </pc:spChg>
        </pc:sldLayoutChg>
        <pc:sldLayoutChg chg="modSp">
          <pc:chgData name="Mrs A Bolster-Woods" userId="160b2bde-a266-417e-a29f-e121be0e6e63" providerId="ADAL" clId="{FFE25610-8EB6-45A2-BEE9-33BD06FD9A38}" dt="2026-06-26T20:15:44.950" v="0"/>
          <pc:sldLayoutMkLst>
            <pc:docMk/>
            <pc:sldMasterMk cId="1831730176" sldId="2147483660"/>
            <pc:sldLayoutMk cId="3441899155" sldId="2147483668"/>
          </pc:sldLayoutMkLst>
          <pc:spChg chg="mod">
            <ac:chgData name="Mrs A Bolster-Woods" userId="160b2bde-a266-417e-a29f-e121be0e6e63" providerId="ADAL" clId="{FFE25610-8EB6-45A2-BEE9-33BD06FD9A38}" dt="2026-06-26T20:15:44.950" v="0"/>
            <ac:spMkLst>
              <pc:docMk/>
              <pc:sldMasterMk cId="1831730176" sldId="2147483660"/>
              <pc:sldLayoutMk cId="3441899155" sldId="2147483668"/>
              <ac:spMk id="2"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3441899155" sldId="2147483668"/>
              <ac:spMk id="3"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3441899155" sldId="2147483668"/>
              <ac:spMk id="4" creationId="{00000000-0000-0000-0000-000000000000}"/>
            </ac:spMkLst>
          </pc:spChg>
        </pc:sldLayoutChg>
        <pc:sldLayoutChg chg="modSp">
          <pc:chgData name="Mrs A Bolster-Woods" userId="160b2bde-a266-417e-a29f-e121be0e6e63" providerId="ADAL" clId="{FFE25610-8EB6-45A2-BEE9-33BD06FD9A38}" dt="2026-06-26T20:15:44.950" v="0"/>
          <pc:sldLayoutMkLst>
            <pc:docMk/>
            <pc:sldMasterMk cId="1831730176" sldId="2147483660"/>
            <pc:sldLayoutMk cId="158177071" sldId="2147483669"/>
          </pc:sldLayoutMkLst>
          <pc:spChg chg="mod">
            <ac:chgData name="Mrs A Bolster-Woods" userId="160b2bde-a266-417e-a29f-e121be0e6e63" providerId="ADAL" clId="{FFE25610-8EB6-45A2-BEE9-33BD06FD9A38}" dt="2026-06-26T20:15:44.950" v="0"/>
            <ac:spMkLst>
              <pc:docMk/>
              <pc:sldMasterMk cId="1831730176" sldId="2147483660"/>
              <pc:sldLayoutMk cId="158177071" sldId="2147483669"/>
              <ac:spMk id="2"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158177071" sldId="2147483669"/>
              <ac:spMk id="3"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158177071" sldId="2147483669"/>
              <ac:spMk id="4" creationId="{00000000-0000-0000-0000-000000000000}"/>
            </ac:spMkLst>
          </pc:spChg>
        </pc:sldLayoutChg>
        <pc:sldLayoutChg chg="modSp">
          <pc:chgData name="Mrs A Bolster-Woods" userId="160b2bde-a266-417e-a29f-e121be0e6e63" providerId="ADAL" clId="{FFE25610-8EB6-45A2-BEE9-33BD06FD9A38}" dt="2026-06-26T20:15:44.950" v="0"/>
          <pc:sldLayoutMkLst>
            <pc:docMk/>
            <pc:sldMasterMk cId="1831730176" sldId="2147483660"/>
            <pc:sldLayoutMk cId="231593569" sldId="2147483671"/>
          </pc:sldLayoutMkLst>
          <pc:spChg chg="mod">
            <ac:chgData name="Mrs A Bolster-Woods" userId="160b2bde-a266-417e-a29f-e121be0e6e63" providerId="ADAL" clId="{FFE25610-8EB6-45A2-BEE9-33BD06FD9A38}" dt="2026-06-26T20:15:44.950" v="0"/>
            <ac:spMkLst>
              <pc:docMk/>
              <pc:sldMasterMk cId="1831730176" sldId="2147483660"/>
              <pc:sldLayoutMk cId="231593569" sldId="2147483671"/>
              <ac:spMk id="2" creationId="{00000000-0000-0000-0000-000000000000}"/>
            </ac:spMkLst>
          </pc:spChg>
          <pc:spChg chg="mod">
            <ac:chgData name="Mrs A Bolster-Woods" userId="160b2bde-a266-417e-a29f-e121be0e6e63" providerId="ADAL" clId="{FFE25610-8EB6-45A2-BEE9-33BD06FD9A38}" dt="2026-06-26T20:15:44.950" v="0"/>
            <ac:spMkLst>
              <pc:docMk/>
              <pc:sldMasterMk cId="1831730176" sldId="2147483660"/>
              <pc:sldLayoutMk cId="231593569" sldId="2147483671"/>
              <ac:spMk id="3" creationId="{00000000-0000-0000-0000-000000000000}"/>
            </ac:spMkLst>
          </pc:spChg>
        </pc:sldLayoutChg>
        <pc:sldLayoutChg chg="modSp">
          <pc:chgData name="Mrs A Bolster-Woods" userId="160b2bde-a266-417e-a29f-e121be0e6e63" providerId="ADAL" clId="{FFE25610-8EB6-45A2-BEE9-33BD06FD9A38}" dt="2026-06-26T20:15:44.950" v="0"/>
          <pc:sldLayoutMkLst>
            <pc:docMk/>
            <pc:sldMasterMk cId="1831730176" sldId="2147483660"/>
            <pc:sldLayoutMk cId="2870421348" sldId="2147483672"/>
          </pc:sldLayoutMkLst>
          <pc:spChg chg="mod">
            <ac:chgData name="Mrs A Bolster-Woods" userId="160b2bde-a266-417e-a29f-e121be0e6e63" providerId="ADAL" clId="{FFE25610-8EB6-45A2-BEE9-33BD06FD9A38}" dt="2026-06-26T20:15:44.950" v="0"/>
            <ac:spMkLst>
              <pc:docMk/>
              <pc:sldMasterMk cId="1831730176" sldId="2147483660"/>
              <pc:sldLayoutMk cId="2870421348" sldId="2147483672"/>
              <ac:spMk id="8" creationId="{00000000-0000-0000-0000-000000000000}"/>
            </ac:spMkLst>
          </pc:spChg>
          <pc:picChg chg="mod">
            <ac:chgData name="Mrs A Bolster-Woods" userId="160b2bde-a266-417e-a29f-e121be0e6e63" providerId="ADAL" clId="{FFE25610-8EB6-45A2-BEE9-33BD06FD9A38}" dt="2026-06-26T20:15:44.950" v="0"/>
            <ac:picMkLst>
              <pc:docMk/>
              <pc:sldMasterMk cId="1831730176" sldId="2147483660"/>
              <pc:sldLayoutMk cId="2870421348" sldId="2147483672"/>
              <ac:picMk id="7"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DC153-F63C-4C77-999B-7A5FB37A1D14}" type="datetimeFigureOut">
              <a:rPr lang="en-GB" smtClean="0"/>
              <a:t>26/06/2026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47AE9-2081-4BAD-96F8-D2C82E6172BF}" type="slidenum">
              <a:rPr lang="en-GB" smtClean="0"/>
              <a:t>‹#›</a:t>
            </a:fld>
            <a:endParaRPr lang="en-GB"/>
          </a:p>
        </p:txBody>
      </p:sp>
    </p:spTree>
    <p:extLst>
      <p:ext uri="{BB962C8B-B14F-4D97-AF65-F5344CB8AC3E}">
        <p14:creationId xmlns:p14="http://schemas.microsoft.com/office/powerpoint/2010/main" val="35813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EBC860-4E6A-4F82-A1DF-94D38199D4B7}" type="slidenum">
              <a:rPr lang="en-GB" smtClean="0"/>
              <a:t>10</a:t>
            </a:fld>
            <a:endParaRPr lang="en-GB"/>
          </a:p>
        </p:txBody>
      </p:sp>
    </p:spTree>
    <p:extLst>
      <p:ext uri="{BB962C8B-B14F-4D97-AF65-F5344CB8AC3E}">
        <p14:creationId xmlns:p14="http://schemas.microsoft.com/office/powerpoint/2010/main" val="98856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086669-FDF7-41AC-AE35-D8595CC29716}" type="slidenum">
              <a:rPr lang="en-GB" smtClean="0"/>
              <a:t>13</a:t>
            </a:fld>
            <a:endParaRPr lang="en-GB"/>
          </a:p>
        </p:txBody>
      </p:sp>
    </p:spTree>
    <p:extLst>
      <p:ext uri="{BB962C8B-B14F-4D97-AF65-F5344CB8AC3E}">
        <p14:creationId xmlns:p14="http://schemas.microsoft.com/office/powerpoint/2010/main" val="350204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BA2975A-1080-4273-AA4E-775359F9A9A5}"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209625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A2975A-1080-4273-AA4E-775359F9A9A5}"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75096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A2975A-1080-4273-AA4E-775359F9A9A5}"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352512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1"/>
            <a:ext cx="12192000" cy="6599491"/>
          </a:xfrm>
          <a:prstGeom prst="rect">
            <a:avLst/>
          </a:prstGeom>
        </p:spPr>
      </p:pic>
      <p:sp>
        <p:nvSpPr>
          <p:cNvPr id="8" name="Title 1"/>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367349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A2975A-1080-4273-AA4E-775359F9A9A5}"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127698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BA2975A-1080-4273-AA4E-775359F9A9A5}" type="datetimeFigureOut">
              <a:rPr lang="en-GB" smtClean="0"/>
              <a:t>26/06/2026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85727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BA2975A-1080-4273-AA4E-775359F9A9A5}" type="datetimeFigureOut">
              <a:rPr lang="en-GB" smtClean="0"/>
              <a:t>26/06/2026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098610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BA2975A-1080-4273-AA4E-775359F9A9A5}" type="datetimeFigureOut">
              <a:rPr lang="en-GB" smtClean="0"/>
              <a:t>26/06/2026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31217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BA2975A-1080-4273-AA4E-775359F9A9A5}" type="datetimeFigureOut">
              <a:rPr lang="en-GB" smtClean="0"/>
              <a:t>26/06/2026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1807018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2975A-1080-4273-AA4E-775359F9A9A5}" type="datetimeFigureOut">
              <a:rPr lang="en-GB" smtClean="0"/>
              <a:t>26/06/2026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00215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BA2975A-1080-4273-AA4E-775359F9A9A5}" type="datetimeFigureOut">
              <a:rPr lang="en-GB" smtClean="0"/>
              <a:t>26/06/2026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317352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BA2975A-1080-4273-AA4E-775359F9A9A5}" type="datetimeFigureOut">
              <a:rPr lang="en-GB" smtClean="0"/>
              <a:t>26/06/2026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93246A-5878-4768-9865-A542BF4795EA}" type="slidenum">
              <a:rPr lang="en-GB" smtClean="0"/>
              <a:t>‹#›</a:t>
            </a:fld>
            <a:endParaRPr lang="en-GB"/>
          </a:p>
        </p:txBody>
      </p:sp>
    </p:spTree>
    <p:extLst>
      <p:ext uri="{BB962C8B-B14F-4D97-AF65-F5344CB8AC3E}">
        <p14:creationId xmlns:p14="http://schemas.microsoft.com/office/powerpoint/2010/main" val="105527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2975A-1080-4273-AA4E-775359F9A9A5}" type="datetimeFigureOut">
              <a:rPr lang="en-GB" smtClean="0"/>
              <a:t>26/06/2026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3246A-5878-4768-9865-A542BF4795EA}" type="slidenum">
              <a:rPr lang="en-GB" smtClean="0"/>
              <a:t>‹#›</a:t>
            </a:fld>
            <a:endParaRPr lang="en-GB"/>
          </a:p>
        </p:txBody>
      </p:sp>
    </p:spTree>
    <p:extLst>
      <p:ext uri="{BB962C8B-B14F-4D97-AF65-F5344CB8AC3E}">
        <p14:creationId xmlns:p14="http://schemas.microsoft.com/office/powerpoint/2010/main" val="35458953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047" y="1122363"/>
            <a:ext cx="11573435" cy="1432578"/>
          </a:xfrm>
        </p:spPr>
        <p:txBody>
          <a:bodyPr/>
          <a:lstStyle/>
          <a:p>
            <a:r>
              <a:rPr lang="en-GB" b="1" dirty="0"/>
              <a:t>Geography Knowledge Organisers</a:t>
            </a:r>
          </a:p>
        </p:txBody>
      </p:sp>
      <p:sp>
        <p:nvSpPr>
          <p:cNvPr id="3" name="Subtitle 2"/>
          <p:cNvSpPr>
            <a:spLocks noGrp="1"/>
          </p:cNvSpPr>
          <p:nvPr>
            <p:ph type="subTitle" idx="1"/>
          </p:nvPr>
        </p:nvSpPr>
        <p:spPr>
          <a:xfrm>
            <a:off x="1524000" y="2647298"/>
            <a:ext cx="9144000" cy="1655762"/>
          </a:xfrm>
        </p:spPr>
        <p:txBody>
          <a:bodyPr>
            <a:noAutofit/>
          </a:bodyPr>
          <a:lstStyle/>
          <a:p>
            <a:r>
              <a:rPr lang="en-GB" sz="11500" b="1" dirty="0"/>
              <a:t>Year 9</a:t>
            </a:r>
          </a:p>
        </p:txBody>
      </p:sp>
    </p:spTree>
    <p:extLst>
      <p:ext uri="{BB962C8B-B14F-4D97-AF65-F5344CB8AC3E}">
        <p14:creationId xmlns:p14="http://schemas.microsoft.com/office/powerpoint/2010/main" val="621473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32921153"/>
              </p:ext>
            </p:extLst>
          </p:nvPr>
        </p:nvGraphicFramePr>
        <p:xfrm>
          <a:off x="215516" y="521706"/>
          <a:ext cx="2927965" cy="6130261"/>
        </p:xfrm>
        <a:graphic>
          <a:graphicData uri="http://schemas.openxmlformats.org/drawingml/2006/table">
            <a:tbl>
              <a:tblPr firstRow="1" bandRow="1">
                <a:tableStyleId>{21E4AEA4-8DFA-4A89-87EB-49C32662AFE0}</a:tableStyleId>
              </a:tblPr>
              <a:tblGrid>
                <a:gridCol w="2927965">
                  <a:extLst>
                    <a:ext uri="{9D8B030D-6E8A-4147-A177-3AD203B41FA5}">
                      <a16:colId xmlns:a16="http://schemas.microsoft.com/office/drawing/2014/main" val="204375177"/>
                    </a:ext>
                  </a:extLst>
                </a:gridCol>
              </a:tblGrid>
              <a:tr h="278101">
                <a:tc>
                  <a:txBody>
                    <a:bodyPr/>
                    <a:lstStyle/>
                    <a:p>
                      <a:pPr algn="ctr"/>
                      <a:r>
                        <a:rPr lang="en-GB" sz="1200" dirty="0">
                          <a:solidFill>
                            <a:schemeClr val="tx1"/>
                          </a:solidFill>
                        </a:rPr>
                        <a:t>What</a:t>
                      </a:r>
                      <a:r>
                        <a:rPr lang="en-GB" sz="1200" baseline="0" dirty="0">
                          <a:solidFill>
                            <a:schemeClr val="tx1"/>
                          </a:solidFill>
                        </a:rPr>
                        <a:t> is Urbanisation?</a:t>
                      </a:r>
                      <a:endParaRPr lang="en-GB" sz="12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493414973"/>
                  </a:ext>
                </a:extLst>
              </a:tr>
              <a:tr h="752508">
                <a:tc>
                  <a:txBody>
                    <a:bodyPr/>
                    <a:lstStyle/>
                    <a:p>
                      <a:pPr algn="ctr"/>
                      <a:r>
                        <a:rPr lang="en-GB" sz="1200" b="0" kern="1200" dirty="0">
                          <a:effectLst/>
                        </a:rPr>
                        <a:t>This is the</a:t>
                      </a:r>
                      <a:r>
                        <a:rPr lang="en-GB" sz="1200" b="0" kern="1200" baseline="0" dirty="0">
                          <a:effectLst/>
                        </a:rPr>
                        <a:t> proportion </a:t>
                      </a:r>
                      <a:r>
                        <a:rPr lang="en-GB" sz="1200" b="0" kern="1200" dirty="0">
                          <a:effectLst/>
                        </a:rPr>
                        <a:t>of people living in urban areas such as towns</a:t>
                      </a:r>
                      <a:r>
                        <a:rPr lang="en-GB" sz="1200" b="0" kern="1200" baseline="0" dirty="0">
                          <a:effectLst/>
                        </a:rPr>
                        <a:t> or cities. </a:t>
                      </a:r>
                    </a:p>
                    <a:p>
                      <a:pPr algn="ctr"/>
                      <a:r>
                        <a:rPr lang="en-GB" sz="1200" b="0" kern="1200" baseline="0" dirty="0">
                          <a:effectLst/>
                        </a:rPr>
                        <a:t>In 2007, the UN announced that for the first time, more than 50 % of the world’s population live in urban areas. </a:t>
                      </a:r>
                      <a:endParaRPr lang="en-GB" sz="1200" b="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77010289"/>
                  </a:ext>
                </a:extLst>
              </a:tr>
              <a:tr h="2273883">
                <a:tc>
                  <a:txBody>
                    <a:bodyPr/>
                    <a:lstStyle/>
                    <a:p>
                      <a:pPr algn="ctr"/>
                      <a:r>
                        <a:rPr lang="en-GB" sz="1200" b="1" i="0" dirty="0"/>
                        <a:t>Where is urbanisation happening?</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Urbanisation is happening all over the world  but in LICs and NEEs rates are much faster than HICs. This is mostly because of the rapid  economic growth they are experiencing. The worlds population is increasing. Since 1900 this growth has been </a:t>
                      </a:r>
                      <a:r>
                        <a:rPr lang="en-GB" sz="1200" b="1" i="1" dirty="0"/>
                        <a:t>exponential </a:t>
                      </a:r>
                      <a:r>
                        <a:rPr lang="en-GB" sz="1200" dirty="0"/>
                        <a:t>(doubling)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algn="l"/>
                      <a:endParaRPr lang="en-GB"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5319433"/>
                  </a:ext>
                </a:extLst>
              </a:tr>
            </a:tbl>
          </a:graphicData>
        </a:graphic>
      </p:graphicFrame>
      <p:pic>
        <p:nvPicPr>
          <p:cNvPr id="4" name="Picture 3"/>
          <p:cNvPicPr>
            <a:picLocks noChangeAspect="1"/>
          </p:cNvPicPr>
          <p:nvPr/>
        </p:nvPicPr>
        <p:blipFill>
          <a:blip r:embed="rId3"/>
          <a:stretch>
            <a:fillRect/>
          </a:stretch>
        </p:blipFill>
        <p:spPr>
          <a:xfrm>
            <a:off x="529233" y="2089925"/>
            <a:ext cx="2192733" cy="151804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41164327"/>
              </p:ext>
            </p:extLst>
          </p:nvPr>
        </p:nvGraphicFramePr>
        <p:xfrm>
          <a:off x="3259561" y="2803942"/>
          <a:ext cx="4959149" cy="3863514"/>
        </p:xfrm>
        <a:graphic>
          <a:graphicData uri="http://schemas.openxmlformats.org/drawingml/2006/table">
            <a:tbl>
              <a:tblPr firstRow="1" bandRow="1">
                <a:tableStyleId>{21E4AEA4-8DFA-4A89-87EB-49C32662AFE0}</a:tableStyleId>
              </a:tblPr>
              <a:tblGrid>
                <a:gridCol w="2061592">
                  <a:extLst>
                    <a:ext uri="{9D8B030D-6E8A-4147-A177-3AD203B41FA5}">
                      <a16:colId xmlns:a16="http://schemas.microsoft.com/office/drawing/2014/main" val="204375177"/>
                    </a:ext>
                  </a:extLst>
                </a:gridCol>
                <a:gridCol w="417981">
                  <a:extLst>
                    <a:ext uri="{9D8B030D-6E8A-4147-A177-3AD203B41FA5}">
                      <a16:colId xmlns:a16="http://schemas.microsoft.com/office/drawing/2014/main" val="1172376999"/>
                    </a:ext>
                  </a:extLst>
                </a:gridCol>
                <a:gridCol w="2479576">
                  <a:extLst>
                    <a:ext uri="{9D8B030D-6E8A-4147-A177-3AD203B41FA5}">
                      <a16:colId xmlns:a16="http://schemas.microsoft.com/office/drawing/2014/main" val="3178842181"/>
                    </a:ext>
                  </a:extLst>
                </a:gridCol>
              </a:tblGrid>
              <a:tr h="272771">
                <a:tc gridSpan="3">
                  <a:txBody>
                    <a:bodyPr/>
                    <a:lstStyle/>
                    <a:p>
                      <a:pPr algn="ctr"/>
                      <a:r>
                        <a:rPr lang="en-GB" sz="1200" dirty="0">
                          <a:solidFill>
                            <a:schemeClr val="tx1"/>
                          </a:solidFill>
                        </a:rPr>
                        <a:t>Causes of Urbanisation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93414973"/>
                  </a:ext>
                </a:extLst>
              </a:tr>
              <a:tr h="454620">
                <a:tc>
                  <a:txBody>
                    <a:bodyPr/>
                    <a:lstStyle/>
                    <a:p>
                      <a:pPr algn="ctr"/>
                      <a:r>
                        <a:rPr lang="en-GB" sz="1200" b="1" i="0" kern="1200" dirty="0">
                          <a:effectLst/>
                        </a:rPr>
                        <a:t>Rural - urban migration (1)</a:t>
                      </a:r>
                      <a:endParaRPr lang="en-GB" sz="1200" b="1" i="0" dirty="0"/>
                    </a:p>
                  </a:txBody>
                  <a:tcPr anchor="ctr">
                    <a:lnL w="6350" cap="flat" cmpd="sng" algn="ctr">
                      <a:solidFill>
                        <a:schemeClr val="tx1"/>
                      </a:solidFill>
                      <a:prstDash val="solid"/>
                      <a:round/>
                      <a:headEnd type="none" w="med" len="med"/>
                      <a:tailEnd type="none" w="med" len="med"/>
                    </a:lnL>
                    <a:solidFill>
                      <a:schemeClr val="bg1"/>
                    </a:solidFill>
                  </a:tcPr>
                </a:tc>
                <a:tc gridSpan="2">
                  <a:txBody>
                    <a:bodyPr/>
                    <a:lstStyle/>
                    <a:p>
                      <a:pPr algn="ctr"/>
                      <a:r>
                        <a:rPr lang="en-GB" sz="1200" b="1" i="0" kern="1200" dirty="0">
                          <a:effectLst/>
                        </a:rPr>
                        <a:t>         The movement of people from rural to urban areas.</a:t>
                      </a:r>
                      <a:endParaRPr lang="en-GB" sz="1200" b="1" i="0" dirty="0"/>
                    </a:p>
                  </a:txBody>
                  <a:tcPr anchor="ctr">
                    <a:lnR w="6350" cap="flat" cmpd="sng" algn="ctr">
                      <a:solidFill>
                        <a:schemeClr val="tx1"/>
                      </a:solidFill>
                      <a:prstDash val="solid"/>
                      <a:round/>
                      <a:headEnd type="none" w="med" len="med"/>
                      <a:tailEnd type="none" w="med" len="med"/>
                    </a:lnR>
                    <a:solidFill>
                      <a:schemeClr val="bg1"/>
                    </a:solidFill>
                  </a:tcPr>
                </a:tc>
                <a:tc hMerge="1">
                  <a:txBody>
                    <a:bodyPr/>
                    <a:lstStyle/>
                    <a:p>
                      <a:pPr algn="ctr"/>
                      <a:endParaRPr lang="en-GB" sz="800" b="1" dirty="0"/>
                    </a:p>
                  </a:txBody>
                  <a:tcPr>
                    <a:solidFill>
                      <a:schemeClr val="accent2">
                        <a:lumMod val="40000"/>
                        <a:lumOff val="60000"/>
                      </a:schemeClr>
                    </a:solidFill>
                  </a:tcPr>
                </a:tc>
                <a:extLst>
                  <a:ext uri="{0D108BD9-81ED-4DB2-BD59-A6C34878D82A}">
                    <a16:rowId xmlns:a16="http://schemas.microsoft.com/office/drawing/2014/main" val="677010289"/>
                  </a:ext>
                </a:extLst>
              </a:tr>
              <a:tr h="272771">
                <a:tc gridSpan="2">
                  <a:txBody>
                    <a:bodyPr/>
                    <a:lstStyle/>
                    <a:p>
                      <a:pPr algn="ctr"/>
                      <a:r>
                        <a:rPr lang="en-GB" sz="1200" b="1" i="0" dirty="0"/>
                        <a:t>Push Factors</a:t>
                      </a:r>
                    </a:p>
                  </a:txBody>
                  <a:tcPr>
                    <a:lnL w="6350" cap="flat" cmpd="sng" algn="ctr">
                      <a:solidFill>
                        <a:schemeClr val="tx1"/>
                      </a:solidFill>
                      <a:prstDash val="solid"/>
                      <a:round/>
                      <a:headEnd type="none" w="med" len="med"/>
                      <a:tailEnd type="none" w="med" len="med"/>
                    </a:lnL>
                    <a:solidFill>
                      <a:schemeClr val="bg1"/>
                    </a:solidFill>
                  </a:tcPr>
                </a:tc>
                <a:tc hMerge="1">
                  <a:txBody>
                    <a:bodyPr/>
                    <a:lstStyle/>
                    <a:p>
                      <a:endParaRPr lang="en-GB"/>
                    </a:p>
                  </a:txBody>
                  <a:tcPr/>
                </a:tc>
                <a:tc>
                  <a:txBody>
                    <a:bodyPr/>
                    <a:lstStyle/>
                    <a:p>
                      <a:pPr algn="ctr"/>
                      <a:r>
                        <a:rPr lang="en-GB" sz="1200" b="1" i="0" dirty="0"/>
                        <a:t>Pull Factors</a:t>
                      </a:r>
                    </a:p>
                  </a:txBody>
                  <a:tcPr>
                    <a:lnR w="63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88508112"/>
                  </a:ext>
                </a:extLst>
              </a:tr>
              <a:tr h="1000160">
                <a:tc gridSpan="2">
                  <a:txBody>
                    <a:bodyPr/>
                    <a:lstStyle/>
                    <a:p>
                      <a:pPr marL="171450" indent="-171450" algn="ctr">
                        <a:buFont typeface="Arial" panose="020B0604020202020204" pitchFamily="34" charset="0"/>
                        <a:buChar char="•"/>
                      </a:pPr>
                      <a:r>
                        <a:rPr lang="en-GB" sz="1200" i="0" dirty="0"/>
                        <a:t>Natural disasters</a:t>
                      </a:r>
                    </a:p>
                    <a:p>
                      <a:pPr marL="171450" indent="-171450" algn="ctr">
                        <a:buFont typeface="Arial" panose="020B0604020202020204" pitchFamily="34" charset="0"/>
                        <a:buChar char="•"/>
                      </a:pPr>
                      <a:r>
                        <a:rPr lang="en-GB" sz="1200" i="0" dirty="0"/>
                        <a:t>War and Conflict</a:t>
                      </a:r>
                      <a:r>
                        <a:rPr lang="en-GB" sz="1200" i="0" baseline="0" dirty="0"/>
                        <a:t> </a:t>
                      </a:r>
                    </a:p>
                    <a:p>
                      <a:pPr marL="171450" indent="-171450" algn="ctr">
                        <a:buFont typeface="Arial" panose="020B0604020202020204" pitchFamily="34" charset="0"/>
                        <a:buChar char="•"/>
                      </a:pPr>
                      <a:r>
                        <a:rPr lang="en-GB" sz="1200" i="0" baseline="0" dirty="0"/>
                        <a:t>Mechanisation </a:t>
                      </a:r>
                    </a:p>
                    <a:p>
                      <a:pPr marL="171450" indent="-171450" algn="ctr">
                        <a:buFont typeface="Arial" panose="020B0604020202020204" pitchFamily="34" charset="0"/>
                        <a:buChar char="•"/>
                      </a:pPr>
                      <a:r>
                        <a:rPr lang="en-GB" sz="1200" i="0" baseline="0" dirty="0"/>
                        <a:t>Drought </a:t>
                      </a:r>
                    </a:p>
                    <a:p>
                      <a:pPr marL="171450" indent="-171450" algn="ctr">
                        <a:buFont typeface="Arial" panose="020B0604020202020204" pitchFamily="34" charset="0"/>
                        <a:buChar char="•"/>
                      </a:pPr>
                      <a:r>
                        <a:rPr lang="en-GB" sz="1200" i="0" baseline="0" dirty="0"/>
                        <a:t>Lack of employment</a:t>
                      </a:r>
                      <a:endParaRPr lang="en-GB" sz="1200" i="0" dirty="0"/>
                    </a:p>
                  </a:txBody>
                  <a:tcPr>
                    <a:lnL w="6350" cap="flat" cmpd="sng" algn="ctr">
                      <a:solidFill>
                        <a:schemeClr val="tx1"/>
                      </a:solidFill>
                      <a:prstDash val="solid"/>
                      <a:round/>
                      <a:headEnd type="none" w="med" len="med"/>
                      <a:tailEnd type="none" w="med" len="med"/>
                    </a:lnL>
                    <a:solidFill>
                      <a:schemeClr val="bg1"/>
                    </a:solidFill>
                  </a:tcPr>
                </a:tc>
                <a:tc hMerge="1">
                  <a:txBody>
                    <a:bodyPr/>
                    <a:lstStyle/>
                    <a:p>
                      <a:endParaRPr lang="en-GB"/>
                    </a:p>
                  </a:txBody>
                  <a:tcPr/>
                </a:tc>
                <a:tc>
                  <a:txBody>
                    <a:bodyPr/>
                    <a:lstStyle/>
                    <a:p>
                      <a:pPr marL="171450" indent="-171450" algn="ctr">
                        <a:buFont typeface="Arial" panose="020B0604020202020204" pitchFamily="34" charset="0"/>
                        <a:buChar char="•"/>
                      </a:pPr>
                      <a:r>
                        <a:rPr lang="en-GB" sz="1200" i="0" dirty="0"/>
                        <a:t>More Jobs  </a:t>
                      </a:r>
                    </a:p>
                    <a:p>
                      <a:pPr marL="171450" indent="-171450" algn="ctr">
                        <a:buFont typeface="Arial" panose="020B0604020202020204" pitchFamily="34" charset="0"/>
                        <a:buChar char="•"/>
                      </a:pPr>
                      <a:r>
                        <a:rPr lang="en-GB" sz="1200" i="0" dirty="0"/>
                        <a:t>Better education &amp; healthcare</a:t>
                      </a:r>
                    </a:p>
                    <a:p>
                      <a:pPr marL="171450" indent="-171450" algn="ctr">
                        <a:buFont typeface="Arial" panose="020B0604020202020204" pitchFamily="34" charset="0"/>
                        <a:buChar char="•"/>
                      </a:pPr>
                      <a:r>
                        <a:rPr lang="en-GB" sz="1200" i="0" dirty="0"/>
                        <a:t>Increased quality of life.</a:t>
                      </a:r>
                    </a:p>
                    <a:p>
                      <a:pPr marL="171450" indent="-171450" algn="ctr">
                        <a:buFont typeface="Arial" panose="020B0604020202020204" pitchFamily="34" charset="0"/>
                        <a:buChar char="•"/>
                      </a:pPr>
                      <a:r>
                        <a:rPr lang="en-GB" sz="1200" i="0" dirty="0"/>
                        <a:t>Following family members.</a:t>
                      </a:r>
                    </a:p>
                  </a:txBody>
                  <a:tcPr>
                    <a:lnR w="63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480847149"/>
                  </a:ext>
                </a:extLst>
              </a:tr>
              <a:tr h="454618">
                <a:tc>
                  <a:txBody>
                    <a:bodyPr/>
                    <a:lstStyle/>
                    <a:p>
                      <a:pPr marL="0" indent="0" algn="ctr">
                        <a:buFont typeface="Arial" panose="020B0604020202020204" pitchFamily="34" charset="0"/>
                        <a:buNone/>
                      </a:pPr>
                      <a:r>
                        <a:rPr lang="en-GB" sz="1200" b="1" i="0" dirty="0"/>
                        <a:t>Natural Increase (2)</a:t>
                      </a:r>
                    </a:p>
                  </a:txBody>
                  <a:tcPr anchor="ctr">
                    <a:lnL w="6350" cap="flat" cmpd="sng" algn="ctr">
                      <a:solidFill>
                        <a:schemeClr val="tx1"/>
                      </a:solidFill>
                      <a:prstDash val="solid"/>
                      <a:round/>
                      <a:headEnd type="none" w="med" len="med"/>
                      <a:tailEnd type="none" w="med" len="med"/>
                    </a:lnL>
                    <a:solidFill>
                      <a:schemeClr val="bg1"/>
                    </a:solidFill>
                  </a:tcPr>
                </a:tc>
                <a:tc gridSpan="2">
                  <a:txBody>
                    <a:bodyPr/>
                    <a:lstStyle/>
                    <a:p>
                      <a:pPr algn="ctr"/>
                      <a:r>
                        <a:rPr lang="en-GB" sz="1200" b="1" i="0" kern="1200" dirty="0">
                          <a:solidFill>
                            <a:schemeClr val="dk1"/>
                          </a:solidFill>
                          <a:effectLst/>
                          <a:latin typeface="+mn-lt"/>
                          <a:ea typeface="+mn-ea"/>
                          <a:cs typeface="+mn-cs"/>
                        </a:rPr>
                        <a:t>When the birth rate exceeds the death rate.</a:t>
                      </a:r>
                      <a:endParaRPr lang="en-GB" sz="1200" b="1" i="0" dirty="0"/>
                    </a:p>
                  </a:txBody>
                  <a:tcPr>
                    <a:lnR w="6350" cap="flat" cmpd="sng" algn="ctr">
                      <a:solidFill>
                        <a:schemeClr val="tx1"/>
                      </a:solidFill>
                      <a:prstDash val="solid"/>
                      <a:round/>
                      <a:headEnd type="none" w="med" len="med"/>
                      <a:tailEnd type="none" w="med" len="med"/>
                    </a:lnR>
                    <a:solidFill>
                      <a:schemeClr val="bg1"/>
                    </a:solidFill>
                  </a:tcPr>
                </a:tc>
                <a:tc hMerge="1">
                  <a:txBody>
                    <a:bodyPr/>
                    <a:lstStyle/>
                    <a:p>
                      <a:pPr marL="171450" indent="-171450" algn="ctr">
                        <a:buFont typeface="Arial" panose="020B0604020202020204" pitchFamily="34" charset="0"/>
                        <a:buChar char="•"/>
                      </a:pPr>
                      <a:endParaRPr lang="en-GB" sz="800" dirty="0"/>
                    </a:p>
                  </a:txBody>
                  <a:tcPr>
                    <a:solidFill>
                      <a:schemeClr val="accent2">
                        <a:lumMod val="40000"/>
                        <a:lumOff val="60000"/>
                      </a:schemeClr>
                    </a:solidFill>
                  </a:tcPr>
                </a:tc>
                <a:extLst>
                  <a:ext uri="{0D108BD9-81ED-4DB2-BD59-A6C34878D82A}">
                    <a16:rowId xmlns:a16="http://schemas.microsoft.com/office/drawing/2014/main" val="622643457"/>
                  </a:ext>
                </a:extLst>
              </a:tr>
              <a:tr h="272771">
                <a:tc gridSpan="2">
                  <a:txBody>
                    <a:bodyPr/>
                    <a:lstStyle/>
                    <a:p>
                      <a:pPr marL="0" indent="0" algn="ctr">
                        <a:buFont typeface="Arial" panose="020B0604020202020204" pitchFamily="34" charset="0"/>
                        <a:buNone/>
                      </a:pPr>
                      <a:r>
                        <a:rPr lang="en-GB" sz="1200" b="1" i="0" dirty="0"/>
                        <a:t>Increase in birth rate (BR)</a:t>
                      </a:r>
                    </a:p>
                  </a:txBody>
                  <a:tcPr anchor="ctr">
                    <a:lnL w="6350" cap="flat" cmpd="sng" algn="ctr">
                      <a:solidFill>
                        <a:schemeClr val="tx1"/>
                      </a:solidFill>
                      <a:prstDash val="solid"/>
                      <a:round/>
                      <a:headEnd type="none" w="med" len="med"/>
                      <a:tailEnd type="none" w="med" len="med"/>
                    </a:lnL>
                    <a:solidFill>
                      <a:schemeClr val="bg1"/>
                    </a:solidFill>
                  </a:tcPr>
                </a:tc>
                <a:tc hMerge="1">
                  <a:txBody>
                    <a:bodyPr/>
                    <a:lstStyle/>
                    <a:p>
                      <a:pPr algn="ctr"/>
                      <a:endParaRPr lang="en-GB" sz="800" b="1" dirty="0"/>
                    </a:p>
                  </a:txBody>
                  <a:tcPr>
                    <a:solidFill>
                      <a:schemeClr val="accent2">
                        <a:lumMod val="40000"/>
                        <a:lumOff val="60000"/>
                      </a:schemeClr>
                    </a:solidFill>
                  </a:tcPr>
                </a:tc>
                <a:tc>
                  <a:txBody>
                    <a:bodyPr/>
                    <a:lstStyle/>
                    <a:p>
                      <a:pPr algn="ctr"/>
                      <a:r>
                        <a:rPr lang="en-GB" sz="1200" b="1" i="0" dirty="0"/>
                        <a:t>Lower death rate (DR)</a:t>
                      </a:r>
                    </a:p>
                  </a:txBody>
                  <a:tcPr anchor="ctr">
                    <a:lnR w="63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34172166"/>
                  </a:ext>
                </a:extLst>
              </a:tr>
              <a:tr h="1120314">
                <a:tc gridSpan="2">
                  <a:txBody>
                    <a:bodyPr/>
                    <a:lstStyle/>
                    <a:p>
                      <a:pPr marL="171450" indent="-171450" algn="ctr">
                        <a:buFont typeface="Arial" panose="020B0604020202020204" pitchFamily="34" charset="0"/>
                        <a:buChar char="•"/>
                      </a:pPr>
                      <a:r>
                        <a:rPr lang="en-GB" sz="1200" i="0" kern="1200" dirty="0">
                          <a:solidFill>
                            <a:schemeClr val="dk1"/>
                          </a:solidFill>
                          <a:effectLst/>
                          <a:latin typeface="+mn-lt"/>
                          <a:ea typeface="+mn-ea"/>
                          <a:cs typeface="+mn-cs"/>
                        </a:rPr>
                        <a:t>High percentage of population are child-bearing age which leads to high fertility rate.</a:t>
                      </a:r>
                    </a:p>
                    <a:p>
                      <a:pPr marL="171450" indent="-171450" algn="ctr">
                        <a:buFont typeface="Arial" panose="020B0604020202020204" pitchFamily="34" charset="0"/>
                        <a:buChar char="•"/>
                      </a:pPr>
                      <a:r>
                        <a:rPr lang="en-GB" sz="1200" i="0" kern="1200" dirty="0">
                          <a:solidFill>
                            <a:schemeClr val="dk1"/>
                          </a:solidFill>
                          <a:effectLst/>
                          <a:latin typeface="+mn-lt"/>
                          <a:ea typeface="+mn-ea"/>
                          <a:cs typeface="+mn-cs"/>
                        </a:rPr>
                        <a:t>Lack of contraception or education about family planning.</a:t>
                      </a:r>
                    </a:p>
                  </a:txBody>
                  <a:tcPr anchor="ct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marL="171450" indent="-171450" algn="ctr">
                        <a:buFont typeface="Arial" panose="020B0604020202020204" pitchFamily="34" charset="0"/>
                        <a:buChar char="•"/>
                      </a:pPr>
                      <a:r>
                        <a:rPr lang="en-GB" sz="1200" i="0" kern="1200" dirty="0">
                          <a:solidFill>
                            <a:schemeClr val="dk1"/>
                          </a:solidFill>
                          <a:effectLst/>
                          <a:latin typeface="+mn-lt"/>
                          <a:ea typeface="+mn-ea"/>
                          <a:cs typeface="+mn-cs"/>
                        </a:rPr>
                        <a:t>Higher life expectancy due to better living conditions and diet.</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a:solidFill>
                            <a:schemeClr val="dk1"/>
                          </a:solidFill>
                          <a:effectLst/>
                          <a:latin typeface="+mn-lt"/>
                          <a:ea typeface="+mn-ea"/>
                          <a:cs typeface="+mn-cs"/>
                        </a:rPr>
                        <a:t>Improved medical facilities helps lower infant mortality rate.</a:t>
                      </a:r>
                    </a:p>
                    <a:p>
                      <a:pPr marL="171450" indent="-171450" algn="ctr">
                        <a:buFont typeface="Arial" panose="020B0604020202020204" pitchFamily="34" charset="0"/>
                        <a:buChar char="•"/>
                      </a:pPr>
                      <a:endParaRPr lang="en-GB" sz="1200" b="1" i="0" dirty="0"/>
                    </a:p>
                  </a:txBody>
                  <a:tcPr anchor="ct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581888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41924294"/>
              </p:ext>
            </p:extLst>
          </p:nvPr>
        </p:nvGraphicFramePr>
        <p:xfrm>
          <a:off x="3259562" y="521706"/>
          <a:ext cx="4959151" cy="2190679"/>
        </p:xfrm>
        <a:graphic>
          <a:graphicData uri="http://schemas.openxmlformats.org/drawingml/2006/table">
            <a:tbl>
              <a:tblPr firstRow="1" bandRow="1">
                <a:tableStyleId>{21E4AEA4-8DFA-4A89-87EB-49C32662AFE0}</a:tableStyleId>
              </a:tblPr>
              <a:tblGrid>
                <a:gridCol w="1147701">
                  <a:extLst>
                    <a:ext uri="{9D8B030D-6E8A-4147-A177-3AD203B41FA5}">
                      <a16:colId xmlns:a16="http://schemas.microsoft.com/office/drawing/2014/main" val="204375177"/>
                    </a:ext>
                  </a:extLst>
                </a:gridCol>
                <a:gridCol w="1427480">
                  <a:extLst>
                    <a:ext uri="{9D8B030D-6E8A-4147-A177-3AD203B41FA5}">
                      <a16:colId xmlns:a16="http://schemas.microsoft.com/office/drawing/2014/main" val="2102491329"/>
                    </a:ext>
                  </a:extLst>
                </a:gridCol>
                <a:gridCol w="2383970">
                  <a:extLst>
                    <a:ext uri="{9D8B030D-6E8A-4147-A177-3AD203B41FA5}">
                      <a16:colId xmlns:a16="http://schemas.microsoft.com/office/drawing/2014/main" val="3547985028"/>
                    </a:ext>
                  </a:extLst>
                </a:gridCol>
              </a:tblGrid>
              <a:tr h="214179">
                <a:tc gridSpan="3">
                  <a:txBody>
                    <a:bodyPr/>
                    <a:lstStyle/>
                    <a:p>
                      <a:pPr algn="ctr"/>
                      <a:r>
                        <a:rPr lang="en-GB" sz="1200" dirty="0">
                          <a:solidFill>
                            <a:schemeClr val="tx1"/>
                          </a:solidFill>
                        </a:rPr>
                        <a:t>Types of Cities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93414973"/>
                  </a:ext>
                </a:extLst>
              </a:tr>
              <a:tr h="214546">
                <a:tc>
                  <a:txBody>
                    <a:bodyPr/>
                    <a:lstStyle/>
                    <a:p>
                      <a:pPr algn="ctr"/>
                      <a:r>
                        <a:rPr lang="en-GB" sz="1200" b="1" dirty="0"/>
                        <a:t>Megacity</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lang="en-GB" sz="1200" dirty="0"/>
                        <a:t>An urban area which over </a:t>
                      </a:r>
                      <a:r>
                        <a:rPr lang="en-GB" sz="1200" b="1" dirty="0"/>
                        <a:t>10 million</a:t>
                      </a:r>
                      <a:r>
                        <a:rPr lang="en-GB" sz="1200" b="1" baseline="0" dirty="0"/>
                        <a:t> people </a:t>
                      </a:r>
                      <a:r>
                        <a:rPr lang="en-GB" sz="1200" baseline="0" dirty="0"/>
                        <a:t>living there. </a:t>
                      </a:r>
                      <a:endParaRPr lang="en-GB" sz="1200" dirty="0"/>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extLst>
                  <a:ext uri="{0D108BD9-81ED-4DB2-BD59-A6C34878D82A}">
                    <a16:rowId xmlns:a16="http://schemas.microsoft.com/office/drawing/2014/main" val="677010289"/>
                  </a:ext>
                </a:extLst>
              </a:tr>
              <a:tr h="1642039">
                <a:tc gridSpan="2">
                  <a:txBody>
                    <a:bodyPr/>
                    <a:lstStyle/>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p>
                      <a:pPr algn="ctr"/>
                      <a:endParaRPr lang="en-GB" sz="1200" b="1" dirty="0"/>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l"/>
                      <a:r>
                        <a:rPr lang="en-GB" sz="1200" b="0" dirty="0"/>
                        <a:t>More than two thirds of current megacities are located in either NEEs and LICs.</a:t>
                      </a:r>
                      <a:r>
                        <a:rPr lang="en-GB" sz="1200" b="0" baseline="0" dirty="0"/>
                        <a:t> </a:t>
                      </a:r>
                    </a:p>
                    <a:p>
                      <a:pPr algn="l"/>
                      <a:r>
                        <a:rPr lang="en-GB" sz="1200" b="0" baseline="0" dirty="0"/>
                        <a:t>Projections estimate there will be between 37 and 66 megacities globally by 2050</a:t>
                      </a:r>
                      <a:endParaRPr lang="en-GB" sz="1200" b="0" dirty="0"/>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8163287"/>
                  </a:ext>
                </a:extLst>
              </a:tr>
            </a:tbl>
          </a:graphicData>
        </a:graphic>
      </p:graphicFrame>
      <p:pic>
        <p:nvPicPr>
          <p:cNvPr id="7" name="Picture 6"/>
          <p:cNvPicPr>
            <a:picLocks noChangeAspect="1"/>
          </p:cNvPicPr>
          <p:nvPr/>
        </p:nvPicPr>
        <p:blipFill>
          <a:blip r:embed="rId4"/>
          <a:stretch>
            <a:fillRect/>
          </a:stretch>
        </p:blipFill>
        <p:spPr>
          <a:xfrm>
            <a:off x="3543146" y="1218576"/>
            <a:ext cx="2048434" cy="1341236"/>
          </a:xfrm>
          <a:prstGeom prst="rect">
            <a:avLst/>
          </a:prstGeom>
        </p:spPr>
      </p:pic>
      <p:sp>
        <p:nvSpPr>
          <p:cNvPr id="8" name="TextBox 7"/>
          <p:cNvSpPr txBox="1"/>
          <p:nvPr/>
        </p:nvSpPr>
        <p:spPr>
          <a:xfrm>
            <a:off x="8382000" y="505131"/>
            <a:ext cx="3581398" cy="1384995"/>
          </a:xfrm>
          <a:prstGeom prst="rect">
            <a:avLst/>
          </a:prstGeom>
          <a:ln w="6350">
            <a:solidFill>
              <a:schemeClr val="bg2">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There are three types of megacities:</a:t>
            </a:r>
          </a:p>
          <a:p>
            <a:r>
              <a:rPr lang="en-GB" sz="1200" b="1" dirty="0"/>
              <a:t>Slow Growing</a:t>
            </a:r>
            <a:r>
              <a:rPr lang="en-GB" sz="1200" dirty="0"/>
              <a:t>: No squatter settlements e.g. Tokyo (often in HIC’s)</a:t>
            </a:r>
          </a:p>
          <a:p>
            <a:r>
              <a:rPr lang="en-GB" sz="1200" b="1" dirty="0"/>
              <a:t>Growing</a:t>
            </a:r>
            <a:r>
              <a:rPr lang="en-GB" sz="1200" b="1" i="1" dirty="0"/>
              <a:t>: </a:t>
            </a:r>
            <a:r>
              <a:rPr lang="en-GB" sz="1200" dirty="0"/>
              <a:t>Under 20% squatter settlements e.g. Rio de Janeiro (Often in NEE’s)</a:t>
            </a:r>
          </a:p>
          <a:p>
            <a:r>
              <a:rPr lang="en-GB" sz="1200" b="1" dirty="0"/>
              <a:t>Rapid growing: </a:t>
            </a:r>
            <a:r>
              <a:rPr lang="en-GB" sz="1200" dirty="0"/>
              <a:t>Over 20% squatter settlements. e.g. Mumbai (Often in LICs and NEE)</a:t>
            </a:r>
          </a:p>
        </p:txBody>
      </p:sp>
      <p:pic>
        <p:nvPicPr>
          <p:cNvPr id="9" name="Picture 8"/>
          <p:cNvPicPr>
            <a:picLocks noChangeAspect="1"/>
          </p:cNvPicPr>
          <p:nvPr/>
        </p:nvPicPr>
        <p:blipFill rotWithShape="1">
          <a:blip r:embed="rId5"/>
          <a:srcRect t="9494"/>
          <a:stretch/>
        </p:blipFill>
        <p:spPr>
          <a:xfrm>
            <a:off x="484186" y="5087821"/>
            <a:ext cx="2282825" cy="1475778"/>
          </a:xfrm>
          <a:prstGeom prst="rect">
            <a:avLst/>
          </a:prstGeom>
        </p:spPr>
      </p:pic>
      <p:pic>
        <p:nvPicPr>
          <p:cNvPr id="11" name="Picture 10"/>
          <p:cNvPicPr>
            <a:picLocks noChangeAspect="1"/>
          </p:cNvPicPr>
          <p:nvPr/>
        </p:nvPicPr>
        <p:blipFill>
          <a:blip r:embed="rId6"/>
          <a:stretch>
            <a:fillRect/>
          </a:stretch>
        </p:blipFill>
        <p:spPr>
          <a:xfrm>
            <a:off x="8382000" y="2089925"/>
            <a:ext cx="3581398" cy="1569660"/>
          </a:xfrm>
          <a:prstGeom prst="rect">
            <a:avLst/>
          </a:prstGeom>
          <a:ln w="6350">
            <a:solidFill>
              <a:schemeClr val="bg2">
                <a:lumMod val="50000"/>
              </a:schemeClr>
            </a:solidFill>
          </a:ln>
        </p:spPr>
      </p:pic>
      <p:sp>
        <p:nvSpPr>
          <p:cNvPr id="12" name="TextBox 11"/>
          <p:cNvSpPr txBox="1"/>
          <p:nvPr/>
        </p:nvSpPr>
        <p:spPr>
          <a:xfrm>
            <a:off x="8382000" y="3752158"/>
            <a:ext cx="3594484" cy="10156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Urban population is growing more quickly in less developed regions than in the more developed. </a:t>
            </a:r>
          </a:p>
          <a:p>
            <a:r>
              <a:rPr lang="en-GB" sz="1200" dirty="0"/>
              <a:t>The largest growth in urban areas will take place in China and Nigeria. These are examples of NEE’s (newly emerging economies) </a:t>
            </a:r>
            <a:endParaRPr lang="en-GB" sz="2000" dirty="0"/>
          </a:p>
        </p:txBody>
      </p:sp>
      <p:sp>
        <p:nvSpPr>
          <p:cNvPr id="15" name="Title 1">
            <a:extLst>
              <a:ext uri="{FF2B5EF4-FFF2-40B4-BE49-F238E27FC236}">
                <a16:creationId xmlns:a16="http://schemas.microsoft.com/office/drawing/2014/main" id="{99C2C6EC-EDA5-44A7-B2EF-7E26D25B270A}"/>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Urban World – Rio de Janeiro Year 9 HT5</a:t>
            </a:r>
          </a:p>
        </p:txBody>
      </p:sp>
      <p:pic>
        <p:nvPicPr>
          <p:cNvPr id="3074" name="Picture 2" descr="Rio de Janeiro - Students | Britannica Kids | Homework Help">
            <a:extLst>
              <a:ext uri="{FF2B5EF4-FFF2-40B4-BE49-F238E27FC236}">
                <a16:creationId xmlns:a16="http://schemas.microsoft.com/office/drawing/2014/main" id="{6AFA3FDE-FCF7-4932-B49F-66F8BA9AF0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5906" y="4873840"/>
            <a:ext cx="1807063" cy="18070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86E49E8-3B82-47FC-87B5-671C772E3716}"/>
              </a:ext>
            </a:extLst>
          </p:cNvPr>
          <p:cNvSpPr/>
          <p:nvPr/>
        </p:nvSpPr>
        <p:spPr>
          <a:xfrm>
            <a:off x="8382000" y="3752158"/>
            <a:ext cx="3581398" cy="2928745"/>
          </a:xfrm>
          <a:prstGeom prst="rect">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0872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95944" y="486866"/>
            <a:ext cx="336929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Location and Background</a:t>
            </a:r>
          </a:p>
          <a:p>
            <a:pPr fontAlgn="t"/>
            <a:r>
              <a:rPr lang="en-GB" sz="1200" dirty="0"/>
              <a:t>Rio de Janeiro is a coastal city situated in the South East region of Brazil (NEE) within the continent of South America. It is the second most populated city in the country (6.5 million) after Sao Paulo.</a:t>
            </a:r>
          </a:p>
        </p:txBody>
      </p:sp>
      <p:sp>
        <p:nvSpPr>
          <p:cNvPr id="6" name="TextBox 5"/>
          <p:cNvSpPr txBox="1"/>
          <p:nvPr/>
        </p:nvSpPr>
        <p:spPr>
          <a:xfrm>
            <a:off x="195944" y="1566745"/>
            <a:ext cx="3369293"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Rio’s Importance</a:t>
            </a:r>
          </a:p>
          <a:p>
            <a:pPr fontAlgn="t"/>
            <a:r>
              <a:rPr lang="en-GB" sz="1200" dirty="0"/>
              <a:t>It has the second largest GDP in Brazil It is headquarters to many of Brazil’s main companies, particularly with oil and gas.</a:t>
            </a:r>
          </a:p>
          <a:p>
            <a:pPr fontAlgn="t"/>
            <a:r>
              <a:rPr lang="en-GB" sz="1200" dirty="0"/>
              <a:t>Sugar Loaf mountain is one of the seven wonders of the world.</a:t>
            </a:r>
          </a:p>
          <a:p>
            <a:pPr fontAlgn="t"/>
            <a:r>
              <a:rPr lang="en-GB" sz="1200" dirty="0"/>
              <a:t>One of the most visited places in the Southern Hemisphere.  </a:t>
            </a:r>
          </a:p>
          <a:p>
            <a:pPr fontAlgn="t"/>
            <a:r>
              <a:rPr lang="en-GB" sz="1200" dirty="0"/>
              <a:t>Hosted the 2014 World Cup and 2016 Summer Olympics.</a:t>
            </a:r>
          </a:p>
        </p:txBody>
      </p:sp>
      <p:sp>
        <p:nvSpPr>
          <p:cNvPr id="7" name="TextBox 6"/>
          <p:cNvSpPr txBox="1"/>
          <p:nvPr/>
        </p:nvSpPr>
        <p:spPr>
          <a:xfrm>
            <a:off x="195944" y="3618967"/>
            <a:ext cx="3369293" cy="18620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Migration to Rio De Janeiro</a:t>
            </a:r>
          </a:p>
          <a:p>
            <a:pPr fontAlgn="t"/>
            <a:r>
              <a:rPr lang="en-GB" sz="1200" dirty="0"/>
              <a:t>The city began when Portuguese settlers with slaves arrived in 1502. </a:t>
            </a:r>
          </a:p>
          <a:p>
            <a:pPr fontAlgn="t"/>
            <a:r>
              <a:rPr lang="en-GB" sz="1200" dirty="0"/>
              <a:t>Rio is now home to various ethnic groups. More recently, millions of people have migrated from rural areas. People do this to search for a better quality of life. </a:t>
            </a:r>
          </a:p>
          <a:p>
            <a:pPr fontAlgn="t"/>
            <a:r>
              <a:rPr lang="en-GB" sz="1200" dirty="0"/>
              <a:t>This expanding population has resulted in the rapid urbanisation of Rio de Janeiro</a:t>
            </a:r>
            <a:r>
              <a:rPr lang="en-GB" sz="1200" b="1" dirty="0"/>
              <a:t>.</a:t>
            </a:r>
          </a:p>
          <a:p>
            <a:pPr fontAlgn="t"/>
            <a:endParaRPr lang="en-GB" sz="700" b="1" dirty="0"/>
          </a:p>
        </p:txBody>
      </p:sp>
      <p:sp>
        <p:nvSpPr>
          <p:cNvPr id="8" name="TextBox 7"/>
          <p:cNvSpPr txBox="1"/>
          <p:nvPr/>
        </p:nvSpPr>
        <p:spPr>
          <a:xfrm>
            <a:off x="3671945" y="486866"/>
            <a:ext cx="453588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City’s Opportunities</a:t>
            </a:r>
          </a:p>
          <a:p>
            <a:r>
              <a:rPr lang="en-GB" sz="1200" u="sng" dirty="0"/>
              <a:t>Social</a:t>
            </a:r>
            <a:r>
              <a:rPr lang="en-GB" sz="1200" b="1" i="1" dirty="0"/>
              <a:t>: </a:t>
            </a:r>
            <a:r>
              <a:rPr lang="en-GB" sz="1200" dirty="0"/>
              <a:t>Standards of living are gradually improving. The Rio Carnival is an important cultural event for traditional dancing and music.</a:t>
            </a:r>
          </a:p>
          <a:p>
            <a:pPr fontAlgn="ctr"/>
            <a:r>
              <a:rPr lang="en-GB" sz="1200" u="sng" dirty="0"/>
              <a:t>Economic</a:t>
            </a:r>
            <a:r>
              <a:rPr lang="en-GB" sz="1200" b="1" i="1" dirty="0"/>
              <a:t>: </a:t>
            </a:r>
            <a:r>
              <a:rPr lang="en-GB" sz="1200" dirty="0"/>
              <a:t>Rio has one of the highest incomes per person in the country. The city has various types of employment including oil, retail and manufacturing.</a:t>
            </a:r>
          </a:p>
          <a:p>
            <a:pPr fontAlgn="ctr"/>
            <a:r>
              <a:rPr lang="en-GB" sz="1200" u="sng" dirty="0"/>
              <a:t>Environmental</a:t>
            </a:r>
            <a:r>
              <a:rPr lang="en-GB" sz="1200" b="1" i="1" dirty="0"/>
              <a:t>: </a:t>
            </a:r>
            <a:r>
              <a:rPr lang="en-GB" sz="1200" dirty="0"/>
              <a:t>The hosting of the major sporting events encouraged more investment in sewage works and public transport systems.</a:t>
            </a:r>
          </a:p>
        </p:txBody>
      </p:sp>
      <p:sp>
        <p:nvSpPr>
          <p:cNvPr id="9" name="TextBox 8"/>
          <p:cNvSpPr txBox="1"/>
          <p:nvPr/>
        </p:nvSpPr>
        <p:spPr>
          <a:xfrm>
            <a:off x="3671945" y="2117662"/>
            <a:ext cx="4535884"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Social Challenges and Solutions </a:t>
            </a:r>
          </a:p>
          <a:p>
            <a:r>
              <a:rPr lang="en-GB" sz="1200" u="sng" dirty="0"/>
              <a:t>Health: </a:t>
            </a:r>
          </a:p>
          <a:p>
            <a:r>
              <a:rPr lang="en-GB" sz="1200" b="1" dirty="0">
                <a:solidFill>
                  <a:srgbClr val="FF0000"/>
                </a:solidFill>
              </a:rPr>
              <a:t>CH:</a:t>
            </a:r>
            <a:r>
              <a:rPr lang="en-GB" sz="1200" dirty="0"/>
              <a:t> Life expectancy in the favelas is 45 and 80 in the rich areas. Infant mortality is higher in the favelas.</a:t>
            </a:r>
            <a:r>
              <a:rPr lang="en-GB" sz="1200" b="1" dirty="0">
                <a:solidFill>
                  <a:srgbClr val="00B050"/>
                </a:solidFill>
              </a:rPr>
              <a:t> </a:t>
            </a:r>
          </a:p>
          <a:p>
            <a:r>
              <a:rPr lang="en-GB" sz="1200" b="1" dirty="0">
                <a:solidFill>
                  <a:srgbClr val="00B050"/>
                </a:solidFill>
              </a:rPr>
              <a:t>SL: </a:t>
            </a:r>
            <a:r>
              <a:rPr lang="en-GB" sz="1200" dirty="0"/>
              <a:t>Health visitors go into homes to check for 20 diseases</a:t>
            </a:r>
          </a:p>
          <a:p>
            <a:r>
              <a:rPr lang="en-GB" sz="1200" u="sng" dirty="0"/>
              <a:t>Education: </a:t>
            </a:r>
          </a:p>
          <a:p>
            <a:r>
              <a:rPr lang="en-GB" sz="1200" b="1" dirty="0">
                <a:solidFill>
                  <a:srgbClr val="FF0000"/>
                </a:solidFill>
              </a:rPr>
              <a:t>CH:</a:t>
            </a:r>
            <a:r>
              <a:rPr lang="en-GB" sz="1200" dirty="0"/>
              <a:t> Only 50% of children continue education beyond 14. Shortage of teachers. Parents need children to work</a:t>
            </a:r>
            <a:r>
              <a:rPr lang="en-GB" sz="1200" b="1" dirty="0"/>
              <a:t>.</a:t>
            </a:r>
            <a:r>
              <a:rPr lang="en-GB" sz="1200" b="1" dirty="0">
                <a:solidFill>
                  <a:srgbClr val="00B050"/>
                </a:solidFill>
              </a:rPr>
              <a:t> </a:t>
            </a:r>
          </a:p>
          <a:p>
            <a:r>
              <a:rPr lang="en-GB" sz="1200" b="1" dirty="0">
                <a:solidFill>
                  <a:srgbClr val="00B050"/>
                </a:solidFill>
              </a:rPr>
              <a:t>SL</a:t>
            </a:r>
            <a:r>
              <a:rPr lang="en-GB" sz="1200" b="1" dirty="0"/>
              <a:t>: </a:t>
            </a:r>
            <a:r>
              <a:rPr lang="en-GB" sz="1200" dirty="0"/>
              <a:t>Grants to poor families and new private University in Rochina.</a:t>
            </a:r>
          </a:p>
          <a:p>
            <a:r>
              <a:rPr lang="en-GB" sz="1200" u="sng" dirty="0"/>
              <a:t>Water Supply </a:t>
            </a:r>
          </a:p>
          <a:p>
            <a:r>
              <a:rPr lang="en-GB" sz="1200" b="1" dirty="0">
                <a:solidFill>
                  <a:srgbClr val="FF0000"/>
                </a:solidFill>
              </a:rPr>
              <a:t>CH: </a:t>
            </a:r>
            <a:r>
              <a:rPr lang="en-GB" sz="1200" dirty="0"/>
              <a:t>12% of Rio had no running water. 37% water lost through leaks. Frequent droughts.</a:t>
            </a:r>
            <a:r>
              <a:rPr lang="en-GB" sz="1200" b="1" dirty="0">
                <a:solidFill>
                  <a:srgbClr val="00B050"/>
                </a:solidFill>
              </a:rPr>
              <a:t> </a:t>
            </a:r>
          </a:p>
          <a:p>
            <a:r>
              <a:rPr lang="en-GB" sz="1200" b="1" dirty="0">
                <a:solidFill>
                  <a:srgbClr val="00B050"/>
                </a:solidFill>
              </a:rPr>
              <a:t>SL</a:t>
            </a:r>
            <a:r>
              <a:rPr lang="en-GB" sz="1200" dirty="0"/>
              <a:t>: 300km of new pipes, by 2014 only 5% with no water supply.</a:t>
            </a:r>
          </a:p>
          <a:p>
            <a:r>
              <a:rPr lang="en-GB" sz="1200" u="sng" dirty="0"/>
              <a:t>Energy</a:t>
            </a:r>
            <a:r>
              <a:rPr lang="en-GB" sz="1200" dirty="0"/>
              <a:t> </a:t>
            </a:r>
          </a:p>
          <a:p>
            <a:r>
              <a:rPr lang="en-GB" sz="1200" b="1" dirty="0">
                <a:solidFill>
                  <a:srgbClr val="FF0000"/>
                </a:solidFill>
              </a:rPr>
              <a:t>CH</a:t>
            </a:r>
            <a:r>
              <a:rPr lang="en-GB" sz="1200" dirty="0"/>
              <a:t>: Frequent power cuts, poor people in the Favelas tap into electricity illegally. </a:t>
            </a:r>
          </a:p>
          <a:p>
            <a:r>
              <a:rPr lang="en-GB" sz="1200" b="1" dirty="0">
                <a:solidFill>
                  <a:srgbClr val="00B050"/>
                </a:solidFill>
              </a:rPr>
              <a:t>SL: </a:t>
            </a:r>
            <a:r>
              <a:rPr lang="en-GB" sz="1200" dirty="0"/>
              <a:t>60km of new wires, new Nuclear power plant. $2billion spent on new HEP plant</a:t>
            </a:r>
          </a:p>
        </p:txBody>
      </p:sp>
      <p:sp>
        <p:nvSpPr>
          <p:cNvPr id="10" name="TextBox 9"/>
          <p:cNvSpPr txBox="1"/>
          <p:nvPr/>
        </p:nvSpPr>
        <p:spPr>
          <a:xfrm>
            <a:off x="8296887" y="485061"/>
            <a:ext cx="3699169" cy="30469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Economic Challenges and solutions</a:t>
            </a:r>
          </a:p>
          <a:p>
            <a:r>
              <a:rPr lang="en-GB" sz="1200" dirty="0"/>
              <a:t>Economic opportunities have lead to the growth of the formal economy (tax paid, holiday and sick pay) </a:t>
            </a:r>
          </a:p>
          <a:p>
            <a:r>
              <a:rPr lang="en-GB" sz="1200" dirty="0"/>
              <a:t>Rio provides more than 6% of Brazils employment and large companies are attracted to Rio. </a:t>
            </a:r>
          </a:p>
          <a:p>
            <a:r>
              <a:rPr lang="en-GB" sz="1200" dirty="0"/>
              <a:t>Jobs in the formal economy are mainly in public services with other areas in construction and finance.</a:t>
            </a:r>
          </a:p>
          <a:p>
            <a:r>
              <a:rPr lang="en-GB" sz="1200" dirty="0"/>
              <a:t>There is a large informal economy in the favelas and few people pay tax.</a:t>
            </a:r>
          </a:p>
          <a:p>
            <a:r>
              <a:rPr lang="en-GB" sz="1200" b="1" dirty="0"/>
              <a:t>Challenges are</a:t>
            </a:r>
            <a:r>
              <a:rPr lang="en-GB" sz="1200" dirty="0"/>
              <a:t>: </a:t>
            </a:r>
          </a:p>
          <a:p>
            <a:r>
              <a:rPr lang="en-GB" sz="1200" u="sng" dirty="0"/>
              <a:t>Unemployment</a:t>
            </a:r>
            <a:r>
              <a:rPr lang="en-GB" sz="1200" dirty="0"/>
              <a:t> is high in many favelas its over 20%. The solution is the schools of tomorrow which offer training to school leavers.</a:t>
            </a:r>
            <a:r>
              <a:rPr lang="en-GB" sz="1200" b="1" dirty="0"/>
              <a:t> </a:t>
            </a:r>
          </a:p>
          <a:p>
            <a:r>
              <a:rPr lang="en-GB" sz="1200" u="sng" dirty="0"/>
              <a:t>Crime</a:t>
            </a:r>
            <a:r>
              <a:rPr lang="en-GB" sz="1200" b="1" dirty="0"/>
              <a:t> </a:t>
            </a:r>
            <a:r>
              <a:rPr lang="en-GB" sz="1200" dirty="0"/>
              <a:t>is another challenge with powerful drug gangs in the favelas. The solution is the Pacifying police force who have reclaimed the favelas from the gangs</a:t>
            </a:r>
          </a:p>
        </p:txBody>
      </p:sp>
      <p:sp>
        <p:nvSpPr>
          <p:cNvPr id="11" name="TextBox 10"/>
          <p:cNvSpPr txBox="1"/>
          <p:nvPr/>
        </p:nvSpPr>
        <p:spPr>
          <a:xfrm>
            <a:off x="8296887" y="3572911"/>
            <a:ext cx="3699169"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Environmental challenges:</a:t>
            </a:r>
          </a:p>
          <a:p>
            <a:r>
              <a:rPr lang="en-GB" sz="1200" u="sng" dirty="0"/>
              <a:t>Air pollution and traffic congestion </a:t>
            </a:r>
            <a:r>
              <a:rPr lang="en-GB" sz="1200" dirty="0"/>
              <a:t>There are around 5000 deaths from air pollution. Building new roads due to the steep hillsides is difficult and there is congestion . To solve this they have expanded the Metro system. </a:t>
            </a:r>
            <a:r>
              <a:rPr lang="en-GB" sz="1200" u="sng" dirty="0"/>
              <a:t>Water pollution </a:t>
            </a:r>
            <a:r>
              <a:rPr lang="en-GB" sz="1200" dirty="0"/>
              <a:t>Guanabara Bay is heavily polluted. Many rivers are open sewers. The solution is 12 new sewage works. </a:t>
            </a:r>
            <a:r>
              <a:rPr lang="en-GB" sz="1200" u="sng" dirty="0"/>
              <a:t>Waste Pollution </a:t>
            </a:r>
            <a:r>
              <a:rPr lang="en-GB" sz="1200" dirty="0"/>
              <a:t>many favelas are on steep slopes with no waste collection, The solution is a power plant the burns 30 tonnes of rubbish a day.</a:t>
            </a:r>
          </a:p>
        </p:txBody>
      </p:sp>
      <p:sp>
        <p:nvSpPr>
          <p:cNvPr id="12" name="TextBox 11"/>
          <p:cNvSpPr txBox="1"/>
          <p:nvPr/>
        </p:nvSpPr>
        <p:spPr>
          <a:xfrm>
            <a:off x="195944" y="5647212"/>
            <a:ext cx="11800112"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Managing the Favelas and the urban poor</a:t>
            </a:r>
          </a:p>
          <a:p>
            <a:r>
              <a:rPr lang="en-GB" sz="1200" dirty="0"/>
              <a:t>As the favelas have grown there are many challenges Crime, health, services, construction and unemployment.  </a:t>
            </a:r>
          </a:p>
          <a:p>
            <a:r>
              <a:rPr lang="en-GB" sz="1200" b="1" i="1" dirty="0"/>
              <a:t>The Favela Barrio </a:t>
            </a:r>
            <a:r>
              <a:rPr lang="en-GB" sz="1200" dirty="0"/>
              <a:t>Project is a Site and service scheme. It is an area in the north zone. Roads were paved, improved sanitation, a cable car and the pacifying police all helped to improve quality of life for the urban poor.</a:t>
            </a:r>
          </a:p>
          <a:p>
            <a:r>
              <a:rPr lang="en-GB" sz="1200" dirty="0"/>
              <a:t>A </a:t>
            </a:r>
            <a:r>
              <a:rPr lang="en-GB" sz="1200" b="1" i="1" dirty="0"/>
              <a:t>success</a:t>
            </a:r>
            <a:r>
              <a:rPr lang="en-GB" sz="1200" dirty="0"/>
              <a:t> is that quality of life and employment has improved. A </a:t>
            </a:r>
            <a:r>
              <a:rPr lang="en-GB" sz="1200" b="1" i="1" dirty="0"/>
              <a:t>problem</a:t>
            </a:r>
            <a:r>
              <a:rPr lang="en-GB" sz="1200" dirty="0"/>
              <a:t> is that residents don’t have the skills to keep on top of repairs to the cable car and their homes.</a:t>
            </a:r>
          </a:p>
        </p:txBody>
      </p:sp>
      <p:sp>
        <p:nvSpPr>
          <p:cNvPr id="13" name="Title 1">
            <a:extLst>
              <a:ext uri="{FF2B5EF4-FFF2-40B4-BE49-F238E27FC236}">
                <a16:creationId xmlns:a16="http://schemas.microsoft.com/office/drawing/2014/main" id="{C886B200-1D81-4D03-A952-275FF5F4C8C5}"/>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Urban World – Rio de Janeiro Year 9 HT5</a:t>
            </a:r>
          </a:p>
        </p:txBody>
      </p:sp>
    </p:spTree>
    <p:extLst>
      <p:ext uri="{BB962C8B-B14F-4D97-AF65-F5344CB8AC3E}">
        <p14:creationId xmlns:p14="http://schemas.microsoft.com/office/powerpoint/2010/main" val="836751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55404" y="463453"/>
            <a:ext cx="2275525" cy="1569660"/>
          </a:xfrm>
          <a:prstGeom prst="rect">
            <a:avLst/>
          </a:prstGeom>
          <a:noFill/>
          <a:ln>
            <a:solidFill>
              <a:schemeClr val="tx1"/>
            </a:solidFill>
          </a:ln>
        </p:spPr>
        <p:txBody>
          <a:bodyPr wrap="square" rtlCol="0">
            <a:spAutoFit/>
          </a:bodyPr>
          <a:lstStyle/>
          <a:p>
            <a:r>
              <a:rPr lang="en-GB" sz="1200" b="1" dirty="0"/>
              <a:t>Problems encountered in cities:</a:t>
            </a:r>
          </a:p>
          <a:p>
            <a:pPr marL="171450" indent="-171450">
              <a:buFont typeface="Arial" panose="020B0604020202020204" pitchFamily="34" charset="0"/>
              <a:buChar char="•"/>
            </a:pPr>
            <a:r>
              <a:rPr lang="en-GB" sz="1200" dirty="0"/>
              <a:t>Overcrowding</a:t>
            </a:r>
          </a:p>
          <a:p>
            <a:pPr marL="171450" indent="-171450">
              <a:buFont typeface="Arial" panose="020B0604020202020204" pitchFamily="34" charset="0"/>
              <a:buChar char="•"/>
            </a:pPr>
            <a:r>
              <a:rPr lang="en-GB" sz="1200" dirty="0"/>
              <a:t>Buildings competing for space</a:t>
            </a:r>
          </a:p>
          <a:p>
            <a:pPr marL="171450" indent="-171450">
              <a:buFont typeface="Arial" panose="020B0604020202020204" pitchFamily="34" charset="0"/>
              <a:buChar char="•"/>
            </a:pPr>
            <a:r>
              <a:rPr lang="en-GB" sz="1200" dirty="0"/>
              <a:t>Huge electricity consumption</a:t>
            </a:r>
          </a:p>
          <a:p>
            <a:pPr marL="171450" indent="-171450">
              <a:buFont typeface="Arial" panose="020B0604020202020204" pitchFamily="34" charset="0"/>
              <a:buChar char="•"/>
            </a:pPr>
            <a:r>
              <a:rPr lang="en-GB" sz="1200" dirty="0"/>
              <a:t>Demands on water and other resources</a:t>
            </a:r>
          </a:p>
          <a:p>
            <a:pPr marL="171450" indent="-171450">
              <a:buFont typeface="Arial" panose="020B0604020202020204" pitchFamily="34" charset="0"/>
              <a:buChar char="•"/>
            </a:pPr>
            <a:r>
              <a:rPr lang="en-GB" sz="1200" dirty="0"/>
              <a:t>Waste disposal</a:t>
            </a:r>
          </a:p>
          <a:p>
            <a:pPr marL="171450" indent="-171450">
              <a:buFont typeface="Arial" panose="020B0604020202020204" pitchFamily="34" charset="0"/>
              <a:buChar char="•"/>
            </a:pPr>
            <a:r>
              <a:rPr lang="en-GB" sz="1200" dirty="0"/>
              <a:t>Traffic congestion</a:t>
            </a:r>
          </a:p>
        </p:txBody>
      </p:sp>
      <p:sp>
        <p:nvSpPr>
          <p:cNvPr id="17" name="TextBox 16"/>
          <p:cNvSpPr txBox="1"/>
          <p:nvPr/>
        </p:nvSpPr>
        <p:spPr>
          <a:xfrm>
            <a:off x="2662480" y="463453"/>
            <a:ext cx="4724814" cy="1569660"/>
          </a:xfrm>
          <a:prstGeom prst="rect">
            <a:avLst/>
          </a:prstGeom>
          <a:noFill/>
          <a:ln>
            <a:solidFill>
              <a:schemeClr val="tx1"/>
            </a:solidFill>
          </a:ln>
        </p:spPr>
        <p:txBody>
          <a:bodyPr wrap="square" rtlCol="0">
            <a:spAutoFit/>
          </a:bodyPr>
          <a:lstStyle/>
          <a:p>
            <a:r>
              <a:rPr lang="en-GB" sz="1200" b="1" dirty="0"/>
              <a:t>Examples of sustainable urban strategies:</a:t>
            </a:r>
          </a:p>
          <a:p>
            <a:pPr marL="171450" indent="-171450">
              <a:buFont typeface="Arial" panose="020B0604020202020204" pitchFamily="34" charset="0"/>
              <a:buChar char="•"/>
            </a:pPr>
            <a:r>
              <a:rPr lang="en-GB" sz="1200" dirty="0"/>
              <a:t>Providing green spaces</a:t>
            </a:r>
          </a:p>
          <a:p>
            <a:pPr marL="171450" indent="-171450">
              <a:buFont typeface="Arial" panose="020B0604020202020204" pitchFamily="34" charset="0"/>
              <a:buChar char="•"/>
            </a:pPr>
            <a:r>
              <a:rPr lang="en-GB" sz="1200" dirty="0"/>
              <a:t>Recycling water to conserve supply</a:t>
            </a:r>
          </a:p>
          <a:p>
            <a:pPr marL="171450" indent="-171450">
              <a:buFont typeface="Arial" panose="020B0604020202020204" pitchFamily="34" charset="0"/>
              <a:buChar char="•"/>
            </a:pPr>
            <a:r>
              <a:rPr lang="en-GB" sz="1200" dirty="0"/>
              <a:t>Reducing reliance on fossil fuels by rethinking transport options</a:t>
            </a:r>
          </a:p>
          <a:p>
            <a:pPr marL="171450" indent="-171450">
              <a:buFont typeface="Arial" panose="020B0604020202020204" pitchFamily="34" charset="0"/>
              <a:buChar char="•"/>
            </a:pPr>
            <a:r>
              <a:rPr lang="en-GB" sz="1200" dirty="0"/>
              <a:t>Conserving cultural, historical and environmental sites and buildings</a:t>
            </a:r>
          </a:p>
          <a:p>
            <a:pPr marL="171450" indent="-171450">
              <a:buFont typeface="Arial" panose="020B0604020202020204" pitchFamily="34" charset="0"/>
              <a:buChar char="•"/>
            </a:pPr>
            <a:r>
              <a:rPr lang="en-GB" sz="1200" dirty="0"/>
              <a:t>Minimising the use of greenfield sites by using brownfield sites instead</a:t>
            </a:r>
          </a:p>
          <a:p>
            <a:pPr marL="171450" indent="-171450">
              <a:buFont typeface="Arial" panose="020B0604020202020204" pitchFamily="34" charset="0"/>
              <a:buChar char="•"/>
            </a:pPr>
            <a:r>
              <a:rPr lang="en-GB" sz="1200" dirty="0"/>
              <a:t>Involving local communities and providing a range of employment</a:t>
            </a:r>
          </a:p>
          <a:p>
            <a:pPr marL="171450" indent="-171450">
              <a:buFont typeface="Arial" panose="020B0604020202020204" pitchFamily="34" charset="0"/>
              <a:buChar char="•"/>
            </a:pPr>
            <a:r>
              <a:rPr lang="en-GB" sz="1200" dirty="0"/>
              <a:t>Keeping waste within the capacity of rivers and oceans.</a:t>
            </a:r>
          </a:p>
        </p:txBody>
      </p:sp>
      <p:sp>
        <p:nvSpPr>
          <p:cNvPr id="18" name="TextBox 17"/>
          <p:cNvSpPr txBox="1"/>
          <p:nvPr/>
        </p:nvSpPr>
        <p:spPr>
          <a:xfrm>
            <a:off x="7518845" y="460377"/>
            <a:ext cx="4270384" cy="1569660"/>
          </a:xfrm>
          <a:prstGeom prst="rect">
            <a:avLst/>
          </a:prstGeom>
          <a:noFill/>
          <a:ln>
            <a:solidFill>
              <a:schemeClr val="tx1"/>
            </a:solidFill>
          </a:ln>
        </p:spPr>
        <p:txBody>
          <a:bodyPr wrap="square" rtlCol="0">
            <a:spAutoFit/>
          </a:bodyPr>
          <a:lstStyle/>
          <a:p>
            <a:r>
              <a:rPr lang="en-GB" sz="1200" b="1" dirty="0"/>
              <a:t>Key terms:</a:t>
            </a:r>
          </a:p>
          <a:p>
            <a:r>
              <a:rPr lang="en-GB" sz="1200" b="1" dirty="0"/>
              <a:t>Sustainable – </a:t>
            </a:r>
            <a:r>
              <a:rPr lang="en-GB" sz="1200" dirty="0"/>
              <a:t>meeting the needs of the present without reducing the ability of future generations to meet their needs.</a:t>
            </a:r>
          </a:p>
          <a:p>
            <a:r>
              <a:rPr lang="en-GB" sz="1200" b="1" dirty="0"/>
              <a:t>Brownfield site –</a:t>
            </a:r>
            <a:r>
              <a:rPr lang="en-GB" sz="1200" dirty="0"/>
              <a:t> land that has been used, abandoned and now awaits reuse.</a:t>
            </a:r>
          </a:p>
          <a:p>
            <a:r>
              <a:rPr lang="en-GB" sz="1200" b="1" dirty="0"/>
              <a:t>Greenfield site – </a:t>
            </a:r>
            <a:r>
              <a:rPr lang="en-GB" sz="1200" dirty="0"/>
              <a:t>A plot of land, often in a rural area that has not been built on before.</a:t>
            </a:r>
          </a:p>
          <a:p>
            <a:endParaRPr lang="en-GB" sz="1200" b="1" dirty="0"/>
          </a:p>
        </p:txBody>
      </p:sp>
      <p:sp>
        <p:nvSpPr>
          <p:cNvPr id="19" name="Rectangle 18"/>
          <p:cNvSpPr/>
          <p:nvPr/>
        </p:nvSpPr>
        <p:spPr>
          <a:xfrm>
            <a:off x="255404" y="2119294"/>
            <a:ext cx="6288388" cy="369332"/>
          </a:xfrm>
          <a:prstGeom prst="rect">
            <a:avLst/>
          </a:prstGeom>
        </p:spPr>
        <p:txBody>
          <a:bodyPr wrap="none">
            <a:spAutoFit/>
          </a:bodyPr>
          <a:lstStyle/>
          <a:p>
            <a:r>
              <a:rPr lang="en-GB" b="1" u="sng" dirty="0" err="1"/>
              <a:t>Frieburg</a:t>
            </a:r>
            <a:r>
              <a:rPr lang="en-GB" b="1" u="sng" dirty="0"/>
              <a:t> – An example of a city planning for urban sustainability</a:t>
            </a:r>
          </a:p>
        </p:txBody>
      </p:sp>
      <p:sp>
        <p:nvSpPr>
          <p:cNvPr id="20" name="TextBox 19"/>
          <p:cNvSpPr txBox="1"/>
          <p:nvPr/>
        </p:nvSpPr>
        <p:spPr>
          <a:xfrm>
            <a:off x="255403" y="2563921"/>
            <a:ext cx="11533825" cy="646331"/>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GB" sz="1200" dirty="0"/>
              <a:t>The German city of Freiburg set itself the goal of sustainability in 1970</a:t>
            </a:r>
          </a:p>
          <a:p>
            <a:pPr marL="171450" indent="-171450">
              <a:buFont typeface="Arial" panose="020B0604020202020204" pitchFamily="34" charset="0"/>
              <a:buChar char="•"/>
            </a:pPr>
            <a:r>
              <a:rPr lang="en-GB" sz="1200" dirty="0"/>
              <a:t>Freiburg is a city in the south-west of Germany, close to the border of France and Switzerland</a:t>
            </a:r>
          </a:p>
          <a:p>
            <a:pPr marL="171450" indent="-171450">
              <a:buFont typeface="Arial" panose="020B0604020202020204" pitchFamily="34" charset="0"/>
              <a:buChar char="•"/>
            </a:pPr>
            <a:r>
              <a:rPr lang="en-GB" sz="1200" dirty="0"/>
              <a:t>Freiburg’s sustainable approach considers the environment, but also the social and economic effects of sustainability on its citizens. </a:t>
            </a:r>
          </a:p>
        </p:txBody>
      </p:sp>
      <p:sp>
        <p:nvSpPr>
          <p:cNvPr id="21" name="TextBox 20"/>
          <p:cNvSpPr txBox="1"/>
          <p:nvPr/>
        </p:nvSpPr>
        <p:spPr>
          <a:xfrm>
            <a:off x="255402" y="3295123"/>
            <a:ext cx="3489283" cy="2308324"/>
          </a:xfrm>
          <a:prstGeom prst="rect">
            <a:avLst/>
          </a:prstGeom>
          <a:noFill/>
          <a:ln>
            <a:solidFill>
              <a:schemeClr val="tx1"/>
            </a:solidFill>
          </a:ln>
        </p:spPr>
        <p:txBody>
          <a:bodyPr wrap="square" rtlCol="0">
            <a:spAutoFit/>
          </a:bodyPr>
          <a:lstStyle/>
          <a:p>
            <a:r>
              <a:rPr lang="en-GB" sz="1200" b="1" dirty="0"/>
              <a:t>Social planning in Freiburg </a:t>
            </a:r>
            <a:r>
              <a:rPr lang="en-GB" sz="1200" dirty="0"/>
              <a:t>(taking into account people’s needs)</a:t>
            </a:r>
            <a:r>
              <a:rPr lang="en-GB" sz="1200" b="1" dirty="0"/>
              <a:t>:</a:t>
            </a:r>
          </a:p>
          <a:p>
            <a:pPr marL="171450" indent="-171450">
              <a:buFont typeface="Arial" panose="020B0604020202020204" pitchFamily="34" charset="0"/>
              <a:buChar char="•"/>
            </a:pPr>
            <a:r>
              <a:rPr lang="en-GB" sz="1200" dirty="0"/>
              <a:t>Local people are involved in urban planning at the local and city level. </a:t>
            </a:r>
          </a:p>
          <a:p>
            <a:pPr marL="171450" indent="-171450">
              <a:buFont typeface="Arial" panose="020B0604020202020204" pitchFamily="34" charset="0"/>
              <a:buChar char="•"/>
            </a:pPr>
            <a:r>
              <a:rPr lang="en-GB" sz="1200" dirty="0"/>
              <a:t>Local people can invest in renewable energy resources.</a:t>
            </a:r>
          </a:p>
          <a:p>
            <a:pPr marL="171450" indent="-171450">
              <a:buFont typeface="Arial" panose="020B0604020202020204" pitchFamily="34" charset="0"/>
              <a:buChar char="•"/>
            </a:pPr>
            <a:r>
              <a:rPr lang="en-GB" sz="1200" dirty="0"/>
              <a:t>In addition to financial returns investors in renewable energy receive free football season tickets.</a:t>
            </a:r>
          </a:p>
          <a:p>
            <a:pPr marL="171450" indent="-171450">
              <a:buFont typeface="Arial" panose="020B0604020202020204" pitchFamily="34" charset="0"/>
              <a:buChar char="•"/>
            </a:pPr>
            <a:r>
              <a:rPr lang="en-GB" sz="1200" dirty="0"/>
              <a:t>Financial rewards are given to people who compost their green waste and use reusable nappies.</a:t>
            </a:r>
          </a:p>
        </p:txBody>
      </p:sp>
      <p:sp>
        <p:nvSpPr>
          <p:cNvPr id="22" name="TextBox 21"/>
          <p:cNvSpPr txBox="1"/>
          <p:nvPr/>
        </p:nvSpPr>
        <p:spPr>
          <a:xfrm>
            <a:off x="3904772" y="3295123"/>
            <a:ext cx="3928507" cy="2308324"/>
          </a:xfrm>
          <a:prstGeom prst="rect">
            <a:avLst/>
          </a:prstGeom>
          <a:noFill/>
          <a:ln>
            <a:solidFill>
              <a:schemeClr val="tx1"/>
            </a:solidFill>
          </a:ln>
        </p:spPr>
        <p:txBody>
          <a:bodyPr wrap="square" rtlCol="0">
            <a:spAutoFit/>
          </a:bodyPr>
          <a:lstStyle/>
          <a:p>
            <a:r>
              <a:rPr lang="en-GB" sz="1200" b="1" dirty="0"/>
              <a:t>Economic planning in Freiburg </a:t>
            </a:r>
            <a:r>
              <a:rPr lang="en-GB" sz="1200" dirty="0"/>
              <a:t>(involves providing people with employment):</a:t>
            </a:r>
          </a:p>
          <a:p>
            <a:pPr marL="171450" indent="-171450">
              <a:buFont typeface="Arial" panose="020B0604020202020204" pitchFamily="34" charset="0"/>
              <a:buChar char="•"/>
            </a:pPr>
            <a:r>
              <a:rPr lang="en-GB" sz="1200" dirty="0"/>
              <a:t>Jobs for local people provided by – </a:t>
            </a:r>
          </a:p>
          <a:p>
            <a:pPr marL="628650" lvl="1" indent="-171450">
              <a:buFont typeface="Arial" panose="020B0604020202020204" pitchFamily="34" charset="0"/>
              <a:buChar char="•"/>
            </a:pPr>
            <a:r>
              <a:rPr lang="en-GB" sz="1200" dirty="0"/>
              <a:t>Conferences on sustainability</a:t>
            </a:r>
          </a:p>
          <a:p>
            <a:pPr marL="628650" lvl="1" indent="-171450">
              <a:buFont typeface="Arial" panose="020B0604020202020204" pitchFamily="34" charset="0"/>
              <a:buChar char="•"/>
            </a:pPr>
            <a:r>
              <a:rPr lang="en-GB" sz="1200" dirty="0"/>
              <a:t>Research and manufacture of solar technology</a:t>
            </a:r>
          </a:p>
          <a:p>
            <a:r>
              <a:rPr lang="en-GB" sz="1200" b="1" dirty="0"/>
              <a:t>Example: </a:t>
            </a:r>
          </a:p>
          <a:p>
            <a:r>
              <a:rPr lang="en-GB" sz="1200" dirty="0"/>
              <a:t>Freiburg’s solar valley employs more than 1000 people. The solar training centre employs 250 people. Many solar institutions have their HQs in Freiburg. The city hosts solar conferences.</a:t>
            </a:r>
          </a:p>
          <a:p>
            <a:endParaRPr lang="en-GB" sz="1200" dirty="0"/>
          </a:p>
          <a:p>
            <a:endParaRPr lang="en-GB" sz="1200" dirty="0"/>
          </a:p>
        </p:txBody>
      </p:sp>
      <p:sp>
        <p:nvSpPr>
          <p:cNvPr id="11" name="TextBox 10"/>
          <p:cNvSpPr txBox="1"/>
          <p:nvPr/>
        </p:nvSpPr>
        <p:spPr>
          <a:xfrm>
            <a:off x="7993366" y="3295123"/>
            <a:ext cx="3795862" cy="2308324"/>
          </a:xfrm>
          <a:prstGeom prst="rect">
            <a:avLst/>
          </a:prstGeom>
          <a:noFill/>
          <a:ln>
            <a:solidFill>
              <a:schemeClr val="tx1"/>
            </a:solidFill>
          </a:ln>
        </p:spPr>
        <p:txBody>
          <a:bodyPr wrap="square" rtlCol="0">
            <a:spAutoFit/>
          </a:bodyPr>
          <a:lstStyle/>
          <a:p>
            <a:r>
              <a:rPr lang="en-GB" sz="1200" b="1" dirty="0"/>
              <a:t>Environmental planning in Freiburg</a:t>
            </a:r>
          </a:p>
          <a:p>
            <a:r>
              <a:rPr lang="en-GB" sz="1200" dirty="0"/>
              <a:t>Ensures that resources are not wasted and the environment is protected. A key strategy is reducing the amount of waste produced.</a:t>
            </a:r>
          </a:p>
          <a:p>
            <a:r>
              <a:rPr lang="en-GB" sz="1200" dirty="0"/>
              <a:t>In Freiburg:</a:t>
            </a:r>
          </a:p>
          <a:p>
            <a:pPr marL="171450" indent="-171450">
              <a:buFont typeface="Arial" panose="020B0604020202020204" pitchFamily="34" charset="0"/>
              <a:buChar char="•"/>
            </a:pPr>
            <a:r>
              <a:rPr lang="en-GB" sz="1200" dirty="0"/>
              <a:t>More than 1 million corks are recycled per year.</a:t>
            </a:r>
          </a:p>
          <a:p>
            <a:pPr marL="171450" indent="-171450">
              <a:buFont typeface="Arial" panose="020B0604020202020204" pitchFamily="34" charset="0"/>
              <a:buChar char="•"/>
            </a:pPr>
            <a:r>
              <a:rPr lang="en-GB" sz="1200" dirty="0"/>
              <a:t>More than 88% of packaging waste is recycled.</a:t>
            </a:r>
          </a:p>
          <a:p>
            <a:pPr marL="171450" indent="-171450">
              <a:buFont typeface="Arial" panose="020B0604020202020204" pitchFamily="34" charset="0"/>
              <a:buChar char="•"/>
            </a:pPr>
            <a:r>
              <a:rPr lang="en-GB" sz="1200" dirty="0"/>
              <a:t>Annual waste disposal has been reduced from 200,000 tonnes to 50,000 tonnes in jut 12 years.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14" name="Title 1">
            <a:extLst>
              <a:ext uri="{FF2B5EF4-FFF2-40B4-BE49-F238E27FC236}">
                <a16:creationId xmlns:a16="http://schemas.microsoft.com/office/drawing/2014/main" id="{8F2952E0-F23C-4840-A45E-E37E9F9DF695}"/>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Sustainable Urban Living Year 9 HT6</a:t>
            </a:r>
          </a:p>
        </p:txBody>
      </p:sp>
    </p:spTree>
    <p:extLst>
      <p:ext uri="{BB962C8B-B14F-4D97-AF65-F5344CB8AC3E}">
        <p14:creationId xmlns:p14="http://schemas.microsoft.com/office/powerpoint/2010/main" val="130901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225735" y="444199"/>
            <a:ext cx="3616922" cy="4708981"/>
          </a:xfrm>
          <a:prstGeom prst="rect">
            <a:avLst/>
          </a:prstGeom>
          <a:noFill/>
          <a:ln>
            <a:solidFill>
              <a:schemeClr val="tx1"/>
            </a:solidFill>
          </a:ln>
        </p:spPr>
        <p:txBody>
          <a:bodyPr wrap="square" rtlCol="0">
            <a:spAutoFit/>
          </a:bodyPr>
          <a:lstStyle/>
          <a:p>
            <a:r>
              <a:rPr lang="en-GB" sz="1200" b="1" dirty="0"/>
              <a:t>Water supply:</a:t>
            </a:r>
          </a:p>
          <a:p>
            <a:r>
              <a:rPr lang="en-GB" sz="1200" dirty="0"/>
              <a:t>Sustainable water supply depends on individuals using as little water as possible. This involves collecting and recycling water rather than taking water from reservoirs.</a:t>
            </a:r>
          </a:p>
          <a:p>
            <a:pPr marL="171450" indent="-171450">
              <a:buFont typeface="Arial" panose="020B0604020202020204" pitchFamily="34" charset="0"/>
              <a:buChar char="•"/>
            </a:pPr>
            <a:r>
              <a:rPr lang="en-GB" sz="1200" dirty="0"/>
              <a:t>Homes need to have roof gardens with facilities for rainwater harvesting and wastewater recycling.</a:t>
            </a:r>
          </a:p>
          <a:p>
            <a:pPr marL="171450" indent="-171450">
              <a:buFont typeface="Arial" panose="020B0604020202020204" pitchFamily="34" charset="0"/>
              <a:buChar char="•"/>
            </a:pPr>
            <a:r>
              <a:rPr lang="en-GB" sz="1200" dirty="0"/>
              <a:t>Groundwater has to be protected from pollution as it is an important source of drinking water.</a:t>
            </a:r>
          </a:p>
          <a:p>
            <a:endParaRPr lang="en-GB" sz="1200" dirty="0"/>
          </a:p>
          <a:p>
            <a:r>
              <a:rPr lang="en-GB" sz="1200" b="1" dirty="0"/>
              <a:t>What are they doing in Freiburg?</a:t>
            </a:r>
          </a:p>
          <a:p>
            <a:pPr marL="171450" indent="-171450">
              <a:buFont typeface="Arial" panose="020B0604020202020204" pitchFamily="34" charset="0"/>
              <a:buChar char="•"/>
            </a:pPr>
            <a:r>
              <a:rPr lang="en-GB" sz="1200" dirty="0"/>
              <a:t>Freiburg’s waste water system allows rainwater to be retained, reused or to seep back into the ground.</a:t>
            </a:r>
          </a:p>
          <a:p>
            <a:pPr marL="171450" indent="-171450">
              <a:buFont typeface="Arial" panose="020B0604020202020204" pitchFamily="34" charset="0"/>
              <a:buChar char="•"/>
            </a:pPr>
            <a:r>
              <a:rPr lang="en-GB" sz="1200" dirty="0"/>
              <a:t>There are financial incentives for inhabitants to use water sparingly.</a:t>
            </a:r>
          </a:p>
          <a:p>
            <a:pPr marL="171450" indent="-171450">
              <a:buFont typeface="Arial" panose="020B0604020202020204" pitchFamily="34" charset="0"/>
              <a:buChar char="•"/>
            </a:pPr>
            <a:r>
              <a:rPr lang="en-GB" sz="1200" dirty="0"/>
              <a:t>In </a:t>
            </a:r>
            <a:r>
              <a:rPr lang="en-GB" sz="1200" b="1" dirty="0"/>
              <a:t>Vauban District</a:t>
            </a:r>
            <a:r>
              <a:rPr lang="en-GB" sz="1200" dirty="0"/>
              <a:t> water conservation includes; collecting rainwater for use indoors, green roofs, pervious pavements that allow rainwater to soak through, unpaved tramways and drainage wetlands.</a:t>
            </a:r>
          </a:p>
          <a:p>
            <a:pPr marL="171450" indent="-171450">
              <a:buFont typeface="Arial" panose="020B0604020202020204" pitchFamily="34" charset="0"/>
              <a:buChar char="•"/>
            </a:pPr>
            <a:r>
              <a:rPr lang="en-GB" sz="1200" dirty="0"/>
              <a:t>Water in the River </a:t>
            </a:r>
            <a:r>
              <a:rPr lang="en-GB" sz="1200" dirty="0" err="1"/>
              <a:t>Dreisam</a:t>
            </a:r>
            <a:r>
              <a:rPr lang="en-GB" sz="1200" dirty="0"/>
              <a:t> is managed using flood retention basins. These store excess water to prevent flooding. The water is then used in the cities.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23" name="TextBox 22"/>
          <p:cNvSpPr txBox="1"/>
          <p:nvPr/>
        </p:nvSpPr>
        <p:spPr>
          <a:xfrm>
            <a:off x="3992191" y="444199"/>
            <a:ext cx="3878315" cy="3416320"/>
          </a:xfrm>
          <a:prstGeom prst="rect">
            <a:avLst/>
          </a:prstGeom>
          <a:noFill/>
          <a:ln>
            <a:solidFill>
              <a:schemeClr val="tx1"/>
            </a:solidFill>
          </a:ln>
        </p:spPr>
        <p:txBody>
          <a:bodyPr wrap="square" rtlCol="0">
            <a:spAutoFit/>
          </a:bodyPr>
          <a:lstStyle/>
          <a:p>
            <a:r>
              <a:rPr lang="en-GB" sz="1200" b="1" dirty="0"/>
              <a:t>Energy conservation:</a:t>
            </a:r>
          </a:p>
          <a:p>
            <a:r>
              <a:rPr lang="en-GB" sz="1200" dirty="0"/>
              <a:t>Cities make great demands on energy supply. Burning fossil fuels has provided most of this energy before now. Pollution and climate change mean that finding a </a:t>
            </a:r>
            <a:r>
              <a:rPr lang="en-GB" sz="1200" b="1" dirty="0"/>
              <a:t>sustainable energy supply</a:t>
            </a:r>
            <a:r>
              <a:rPr lang="en-GB" sz="1200" dirty="0"/>
              <a:t> is increasingly important.</a:t>
            </a:r>
          </a:p>
          <a:p>
            <a:endParaRPr lang="en-GB" sz="1200" dirty="0"/>
          </a:p>
          <a:p>
            <a:r>
              <a:rPr lang="en-GB" sz="1200" b="1" dirty="0"/>
              <a:t>What are they doing in Freiburg?</a:t>
            </a:r>
          </a:p>
          <a:p>
            <a:r>
              <a:rPr lang="en-GB" sz="1200" dirty="0"/>
              <a:t>Freiburg has a strict energy policy based on:</a:t>
            </a:r>
          </a:p>
          <a:p>
            <a:pPr marL="171450" indent="-171450">
              <a:buFont typeface="Arial" panose="020B0604020202020204" pitchFamily="34" charset="0"/>
              <a:buChar char="•"/>
            </a:pPr>
            <a:r>
              <a:rPr lang="en-GB" sz="1200" dirty="0"/>
              <a:t>Energy saving</a:t>
            </a:r>
          </a:p>
          <a:p>
            <a:pPr marL="171450" indent="-171450">
              <a:buFont typeface="Arial" panose="020B0604020202020204" pitchFamily="34" charset="0"/>
              <a:buChar char="•"/>
            </a:pPr>
            <a:r>
              <a:rPr lang="en-GB" sz="1200" dirty="0"/>
              <a:t>Efficient technology</a:t>
            </a:r>
          </a:p>
          <a:p>
            <a:pPr marL="171450" indent="-171450">
              <a:buFont typeface="Arial" panose="020B0604020202020204" pitchFamily="34" charset="0"/>
              <a:buChar char="•"/>
            </a:pPr>
            <a:r>
              <a:rPr lang="en-GB" sz="1200" dirty="0"/>
              <a:t>Use of </a:t>
            </a:r>
            <a:r>
              <a:rPr lang="en-GB" sz="1200" b="1" dirty="0"/>
              <a:t>renewable energy sources</a:t>
            </a:r>
            <a:endParaRPr lang="en-GB" sz="1200" dirty="0"/>
          </a:p>
          <a:p>
            <a:pPr marL="171450" indent="-171450">
              <a:buFont typeface="Arial" panose="020B0604020202020204" pitchFamily="34" charset="0"/>
              <a:buChar char="•"/>
            </a:pPr>
            <a:endParaRPr lang="en-GB" sz="1200" dirty="0"/>
          </a:p>
          <a:p>
            <a:r>
              <a:rPr lang="en-GB" sz="1200" dirty="0"/>
              <a:t>The city plans to be 100% powered by renewable energy sources by 2050. It is one of the sunniest cities in Germany, so solar power is an important form of renewable energy. There are about </a:t>
            </a:r>
            <a:r>
              <a:rPr lang="en-GB" sz="1200" b="1" dirty="0"/>
              <a:t>400 solar panel installations</a:t>
            </a:r>
            <a:r>
              <a:rPr lang="en-GB" sz="1200" dirty="0"/>
              <a:t> in the city, including the main train station and the football stadium.</a:t>
            </a:r>
          </a:p>
          <a:p>
            <a:endParaRPr lang="en-GB" sz="1200" dirty="0"/>
          </a:p>
        </p:txBody>
      </p:sp>
      <p:sp>
        <p:nvSpPr>
          <p:cNvPr id="24" name="TextBox 23"/>
          <p:cNvSpPr txBox="1"/>
          <p:nvPr/>
        </p:nvSpPr>
        <p:spPr>
          <a:xfrm>
            <a:off x="8081142" y="444199"/>
            <a:ext cx="3878315" cy="3416320"/>
          </a:xfrm>
          <a:prstGeom prst="rect">
            <a:avLst/>
          </a:prstGeom>
          <a:noFill/>
          <a:ln>
            <a:solidFill>
              <a:schemeClr val="tx1"/>
            </a:solidFill>
          </a:ln>
        </p:spPr>
        <p:txBody>
          <a:bodyPr wrap="square" rtlCol="0">
            <a:spAutoFit/>
          </a:bodyPr>
          <a:lstStyle/>
          <a:p>
            <a:r>
              <a:rPr lang="en-GB" sz="1200" b="1" dirty="0"/>
              <a:t>Creating green spaces:</a:t>
            </a:r>
          </a:p>
          <a:p>
            <a:r>
              <a:rPr lang="en-GB" sz="1200" dirty="0"/>
              <a:t>Provision of green spaces contributes to sustainability in economic and environmental terms. </a:t>
            </a:r>
          </a:p>
          <a:p>
            <a:pPr marL="171450" indent="-171450">
              <a:buFont typeface="Arial" panose="020B0604020202020204" pitchFamily="34" charset="0"/>
              <a:buChar char="•"/>
            </a:pPr>
            <a:r>
              <a:rPr lang="en-GB" sz="1200" dirty="0"/>
              <a:t>They serve as the city’s</a:t>
            </a:r>
            <a:r>
              <a:rPr lang="en-GB" sz="1200" b="1" dirty="0"/>
              <a:t> green lungs </a:t>
            </a:r>
            <a:r>
              <a:rPr lang="en-GB" sz="1200" dirty="0"/>
              <a:t>and help to keep the air clean.</a:t>
            </a:r>
          </a:p>
          <a:p>
            <a:pPr marL="171450" indent="-171450">
              <a:buFont typeface="Arial" panose="020B0604020202020204" pitchFamily="34" charset="0"/>
              <a:buChar char="•"/>
            </a:pPr>
            <a:r>
              <a:rPr lang="en-GB" sz="1200" dirty="0"/>
              <a:t>Soil is protected and prevents run off of water in heavy rainfall.</a:t>
            </a:r>
          </a:p>
          <a:p>
            <a:pPr marL="171450" indent="-171450">
              <a:buFont typeface="Arial" panose="020B0604020202020204" pitchFamily="34" charset="0"/>
              <a:buChar char="•"/>
            </a:pPr>
            <a:r>
              <a:rPr lang="en-GB" sz="1200" dirty="0"/>
              <a:t>Green spaces provide free recreation and habitats for wildlife.</a:t>
            </a:r>
          </a:p>
          <a:p>
            <a:pPr marL="171450" indent="-171450">
              <a:buFont typeface="Arial" panose="020B0604020202020204" pitchFamily="34" charset="0"/>
              <a:buChar char="•"/>
            </a:pPr>
            <a:endParaRPr lang="en-GB" sz="1200" dirty="0"/>
          </a:p>
          <a:p>
            <a:r>
              <a:rPr lang="en-GB" sz="1200" b="1" dirty="0"/>
              <a:t>What are they doing in Freiburg?</a:t>
            </a:r>
          </a:p>
          <a:p>
            <a:pPr marL="171450" indent="-171450">
              <a:buFont typeface="Arial" panose="020B0604020202020204" pitchFamily="34" charset="0"/>
              <a:buChar char="•"/>
            </a:pPr>
            <a:r>
              <a:rPr lang="en-GB" sz="1200" dirty="0"/>
              <a:t>44,000 trees have been planted in parks and streets.</a:t>
            </a:r>
          </a:p>
          <a:p>
            <a:pPr marL="171450" indent="-171450">
              <a:buFont typeface="Arial" panose="020B0604020202020204" pitchFamily="34" charset="0"/>
              <a:buChar char="•"/>
            </a:pPr>
            <a:r>
              <a:rPr lang="en-GB" sz="1200" dirty="0"/>
              <a:t>40% of the city is forested.</a:t>
            </a:r>
          </a:p>
          <a:p>
            <a:pPr marL="171450" indent="-171450">
              <a:buFont typeface="Arial" panose="020B0604020202020204" pitchFamily="34" charset="0"/>
              <a:buChar char="•"/>
            </a:pPr>
            <a:r>
              <a:rPr lang="en-GB" sz="1200" dirty="0"/>
              <a:t>In the </a:t>
            </a:r>
            <a:r>
              <a:rPr lang="en-GB" sz="1200" dirty="0" err="1"/>
              <a:t>Risenfeld</a:t>
            </a:r>
            <a:r>
              <a:rPr lang="en-GB" sz="1200" dirty="0"/>
              <a:t> District only 78 hectares are built on, leaving 240 hectares of open space.</a:t>
            </a:r>
          </a:p>
          <a:p>
            <a:pPr marL="171450" indent="-171450">
              <a:buFont typeface="Arial" panose="020B0604020202020204" pitchFamily="34" charset="0"/>
              <a:buChar char="•"/>
            </a:pPr>
            <a:r>
              <a:rPr lang="en-GB" sz="1200" dirty="0"/>
              <a:t>44% of wood from the cities forests is used for timber but 75% grows back within a year.</a:t>
            </a:r>
          </a:p>
          <a:p>
            <a:pPr marL="171450" indent="-171450">
              <a:buFont typeface="Arial" panose="020B0604020202020204" pitchFamily="34" charset="0"/>
              <a:buChar char="•"/>
            </a:pPr>
            <a:endParaRPr lang="en-GB" sz="1200" dirty="0"/>
          </a:p>
        </p:txBody>
      </p:sp>
      <p:sp>
        <p:nvSpPr>
          <p:cNvPr id="25" name="TextBox 24"/>
          <p:cNvSpPr txBox="1"/>
          <p:nvPr/>
        </p:nvSpPr>
        <p:spPr>
          <a:xfrm>
            <a:off x="3970285" y="3967065"/>
            <a:ext cx="7995980" cy="1200329"/>
          </a:xfrm>
          <a:prstGeom prst="rect">
            <a:avLst/>
          </a:prstGeom>
          <a:noFill/>
          <a:ln>
            <a:solidFill>
              <a:schemeClr val="tx1"/>
            </a:solidFill>
          </a:ln>
        </p:spPr>
        <p:txBody>
          <a:bodyPr wrap="square" rtlCol="0">
            <a:spAutoFit/>
          </a:bodyPr>
          <a:lstStyle/>
          <a:p>
            <a:r>
              <a:rPr lang="en-GB" sz="1200" b="1" dirty="0"/>
              <a:t>Waste recycling in Freiburg:</a:t>
            </a:r>
          </a:p>
          <a:p>
            <a:pPr marL="171450" indent="-171450">
              <a:buFont typeface="Arial" panose="020B0604020202020204" pitchFamily="34" charset="0"/>
              <a:buChar char="•"/>
            </a:pPr>
            <a:r>
              <a:rPr lang="en-GB" sz="1200" dirty="0"/>
              <a:t>Each household is provided with three bins, one for paper, one for organic waste and garden waste and one for non-recyclable material. They also have a yellow sack for  packaging. The </a:t>
            </a:r>
            <a:r>
              <a:rPr lang="en-GB" sz="1200" dirty="0" err="1"/>
              <a:t>biobin</a:t>
            </a:r>
            <a:r>
              <a:rPr lang="en-GB" sz="1200" dirty="0"/>
              <a:t> is collected once a week, the others every two weeks</a:t>
            </a:r>
          </a:p>
          <a:p>
            <a:pPr marL="171450" indent="-171450">
              <a:buFont typeface="Arial" panose="020B0604020202020204" pitchFamily="34" charset="0"/>
              <a:buChar char="•"/>
            </a:pPr>
            <a:r>
              <a:rPr lang="en-GB" sz="1200" dirty="0"/>
              <a:t>There are three permanent recycling yards in the city. Freiburg recycles 70% of its total waste. Recycled paper is used in school exercise books and disposable drinks containers are banned.</a:t>
            </a:r>
          </a:p>
        </p:txBody>
      </p:sp>
      <p:sp>
        <p:nvSpPr>
          <p:cNvPr id="10" name="Title 1">
            <a:extLst>
              <a:ext uri="{FF2B5EF4-FFF2-40B4-BE49-F238E27FC236}">
                <a16:creationId xmlns:a16="http://schemas.microsoft.com/office/drawing/2014/main" id="{AE1ADA87-2407-41AD-954A-15C248F16F7F}"/>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Sustainable Urban Living Year 9 HT6</a:t>
            </a:r>
          </a:p>
        </p:txBody>
      </p:sp>
    </p:spTree>
    <p:extLst>
      <p:ext uri="{BB962C8B-B14F-4D97-AF65-F5344CB8AC3E}">
        <p14:creationId xmlns:p14="http://schemas.microsoft.com/office/powerpoint/2010/main" val="183239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74172" y="500027"/>
            <a:ext cx="11843656" cy="646331"/>
          </a:xfrm>
          <a:prstGeom prst="rect">
            <a:avLst/>
          </a:prstGeom>
          <a:noFill/>
          <a:ln>
            <a:solidFill>
              <a:schemeClr val="tx1"/>
            </a:solidFill>
          </a:ln>
        </p:spPr>
        <p:txBody>
          <a:bodyPr wrap="square" rtlCol="0">
            <a:spAutoFit/>
          </a:bodyPr>
          <a:lstStyle/>
          <a:p>
            <a:r>
              <a:rPr lang="en-GB" sz="1200" b="1" u="sng" dirty="0"/>
              <a:t>How can urban transport strategies reduce traffic congestion?</a:t>
            </a:r>
          </a:p>
          <a:p>
            <a:r>
              <a:rPr lang="en-GB" sz="1200" b="1" dirty="0"/>
              <a:t>Why is there a need to reduce traffic congestion?</a:t>
            </a:r>
          </a:p>
          <a:p>
            <a:r>
              <a:rPr lang="en-GB" sz="1200" dirty="0"/>
              <a:t>Traffic congestion can lead to air pollution. There are also negative economic effects of increased journey times, higher fuel consumption and greater risk of accidents.</a:t>
            </a:r>
          </a:p>
        </p:txBody>
      </p:sp>
      <p:sp>
        <p:nvSpPr>
          <p:cNvPr id="19" name="TextBox 18"/>
          <p:cNvSpPr txBox="1"/>
          <p:nvPr/>
        </p:nvSpPr>
        <p:spPr>
          <a:xfrm>
            <a:off x="174172" y="1351508"/>
            <a:ext cx="3668489" cy="4154984"/>
          </a:xfrm>
          <a:prstGeom prst="rect">
            <a:avLst/>
          </a:prstGeom>
          <a:noFill/>
          <a:ln>
            <a:solidFill>
              <a:schemeClr val="tx1"/>
            </a:solidFill>
          </a:ln>
        </p:spPr>
        <p:txBody>
          <a:bodyPr wrap="square" rtlCol="0">
            <a:spAutoFit/>
          </a:bodyPr>
          <a:lstStyle/>
          <a:p>
            <a:r>
              <a:rPr lang="en-GB" sz="1200" b="1" dirty="0"/>
              <a:t>Freiburg:</a:t>
            </a:r>
          </a:p>
          <a:p>
            <a:r>
              <a:rPr lang="en-GB" sz="1200" dirty="0"/>
              <a:t>The city has an integrated traffic system which is updated every ten years. It is based around the tram system which provides </a:t>
            </a:r>
            <a:r>
              <a:rPr lang="en-GB" sz="1200" b="1" dirty="0"/>
              <a:t>efficient, cheap </a:t>
            </a:r>
            <a:r>
              <a:rPr lang="en-GB" sz="1200" dirty="0"/>
              <a:t>and </a:t>
            </a:r>
            <a:r>
              <a:rPr lang="en-GB" sz="1200" b="1" dirty="0"/>
              <a:t>accessible public transport.</a:t>
            </a:r>
            <a:endParaRPr lang="en-GB" sz="1200" dirty="0"/>
          </a:p>
          <a:p>
            <a:endParaRPr lang="en-GB" sz="1200" dirty="0"/>
          </a:p>
          <a:p>
            <a:r>
              <a:rPr lang="en-GB" sz="1200" b="1" dirty="0"/>
              <a:t>What has Freiburg done?</a:t>
            </a:r>
          </a:p>
          <a:p>
            <a:pPr marL="171450" indent="-171450">
              <a:buFont typeface="Arial" panose="020B0604020202020204" pitchFamily="34" charset="0"/>
              <a:buChar char="•"/>
            </a:pPr>
            <a:r>
              <a:rPr lang="en-GB" sz="1200" dirty="0"/>
              <a:t>Created the ITS.</a:t>
            </a:r>
          </a:p>
          <a:p>
            <a:pPr marL="171450" indent="-171450">
              <a:buFont typeface="Arial" panose="020B0604020202020204" pitchFamily="34" charset="0"/>
              <a:buChar char="•"/>
            </a:pPr>
            <a:r>
              <a:rPr lang="en-GB" sz="1200" dirty="0"/>
              <a:t>Built 400km of cycle paths with 9000 parking spaces for bikes including ‘bike and ride’ facilities at railway and bus stations.</a:t>
            </a:r>
          </a:p>
          <a:p>
            <a:pPr marL="171450" indent="-171450">
              <a:buFont typeface="Arial" panose="020B0604020202020204" pitchFamily="34" charset="0"/>
              <a:buChar char="•"/>
            </a:pPr>
            <a:r>
              <a:rPr lang="en-GB" sz="1200" dirty="0"/>
              <a:t>Placed restrictions on car parking spaces; in </a:t>
            </a:r>
            <a:r>
              <a:rPr lang="en-GB" sz="1200" b="1" dirty="0"/>
              <a:t>Vauban district</a:t>
            </a:r>
            <a:r>
              <a:rPr lang="en-GB" sz="1200" dirty="0"/>
              <a:t> a parking space costs  £20,000.</a:t>
            </a:r>
          </a:p>
          <a:p>
            <a:pPr marL="171450" indent="-171450">
              <a:buFont typeface="Arial" panose="020B0604020202020204" pitchFamily="34" charset="0"/>
              <a:buChar char="•"/>
            </a:pPr>
            <a:r>
              <a:rPr lang="en-GB" sz="1200" dirty="0"/>
              <a:t>Lowered fares on the trams allowing unlimited travel around the city.</a:t>
            </a:r>
          </a:p>
          <a:p>
            <a:pPr marL="171450" indent="-171450">
              <a:buFont typeface="Arial" panose="020B0604020202020204" pitchFamily="34" charset="0"/>
              <a:buChar char="•"/>
            </a:pPr>
            <a:r>
              <a:rPr lang="en-GB" sz="1200" dirty="0"/>
              <a:t>Given free tram tickets with concert, sports and other events in the city.</a:t>
            </a:r>
          </a:p>
          <a:p>
            <a:pPr marL="171450" indent="-171450">
              <a:buFont typeface="Arial" panose="020B0604020202020204" pitchFamily="34" charset="0"/>
              <a:buChar char="•"/>
            </a:pPr>
            <a:endParaRPr lang="en-GB" sz="1200" dirty="0"/>
          </a:p>
          <a:p>
            <a:r>
              <a:rPr lang="en-GB" sz="1200" b="1" dirty="0"/>
              <a:t>What has the impact been?</a:t>
            </a:r>
          </a:p>
          <a:p>
            <a:r>
              <a:rPr lang="en-GB" sz="1200" dirty="0"/>
              <a:t>Freiburg has a low car density with less than 500 cars per 1000 residents. Tram journeys have increased by 25,000 per year.</a:t>
            </a:r>
          </a:p>
        </p:txBody>
      </p:sp>
      <p:sp>
        <p:nvSpPr>
          <p:cNvPr id="20" name="TextBox 19"/>
          <p:cNvSpPr txBox="1"/>
          <p:nvPr/>
        </p:nvSpPr>
        <p:spPr>
          <a:xfrm>
            <a:off x="8349340" y="1351508"/>
            <a:ext cx="3668488" cy="4154984"/>
          </a:xfrm>
          <a:prstGeom prst="rect">
            <a:avLst/>
          </a:prstGeom>
          <a:noFill/>
          <a:ln>
            <a:solidFill>
              <a:schemeClr val="tx1"/>
            </a:solidFill>
          </a:ln>
        </p:spPr>
        <p:txBody>
          <a:bodyPr wrap="square" rtlCol="0">
            <a:spAutoFit/>
          </a:bodyPr>
          <a:lstStyle/>
          <a:p>
            <a:r>
              <a:rPr lang="en-GB" sz="1200" b="1" dirty="0"/>
              <a:t>Singapore:</a:t>
            </a:r>
          </a:p>
          <a:p>
            <a:r>
              <a:rPr lang="en-GB" sz="1200" dirty="0"/>
              <a:t>Singapore is a small island with limited space, making traffic congestion a real problem.</a:t>
            </a:r>
          </a:p>
          <a:p>
            <a:endParaRPr lang="en-GB" sz="1200" dirty="0"/>
          </a:p>
          <a:p>
            <a:r>
              <a:rPr lang="en-GB" sz="1200" b="1" dirty="0"/>
              <a:t>What has Singapore done?</a:t>
            </a:r>
          </a:p>
          <a:p>
            <a:pPr marL="171450" indent="-171450">
              <a:buFont typeface="Arial" panose="020B0604020202020204" pitchFamily="34" charset="0"/>
              <a:buChar char="•"/>
            </a:pPr>
            <a:r>
              <a:rPr lang="en-GB" sz="1200" dirty="0"/>
              <a:t>Restricted entry to the city centre during rush hour.</a:t>
            </a:r>
          </a:p>
          <a:p>
            <a:pPr marL="171450" indent="-171450">
              <a:buFont typeface="Arial" panose="020B0604020202020204" pitchFamily="34" charset="0"/>
              <a:buChar char="•"/>
            </a:pPr>
            <a:r>
              <a:rPr lang="en-GB" sz="1200" dirty="0"/>
              <a:t>Introduced a quote system to reduce the number of car owners.</a:t>
            </a:r>
          </a:p>
          <a:p>
            <a:pPr marL="171450" indent="-171450">
              <a:buFont typeface="Arial" panose="020B0604020202020204" pitchFamily="34" charset="0"/>
              <a:buChar char="•"/>
            </a:pPr>
            <a:r>
              <a:rPr lang="en-GB" sz="1200" dirty="0"/>
              <a:t>Increased petrol prices.</a:t>
            </a:r>
          </a:p>
          <a:p>
            <a:pPr marL="171450" indent="-171450">
              <a:buFont typeface="Arial" panose="020B0604020202020204" pitchFamily="34" charset="0"/>
              <a:buChar char="•"/>
            </a:pPr>
            <a:r>
              <a:rPr lang="en-GB" sz="1200" dirty="0"/>
              <a:t>Financial incentives for using cars only at the weekend.</a:t>
            </a:r>
          </a:p>
          <a:p>
            <a:pPr marL="171450" indent="-171450">
              <a:buFont typeface="Arial" panose="020B0604020202020204" pitchFamily="34" charset="0"/>
              <a:buChar char="•"/>
            </a:pPr>
            <a:r>
              <a:rPr lang="en-GB" sz="1200" dirty="0"/>
              <a:t>Advanced electronic monitoring and control of traffic signals to keep traffic flowing.</a:t>
            </a:r>
          </a:p>
          <a:p>
            <a:pPr marL="171450" indent="-171450">
              <a:buFont typeface="Arial" panose="020B0604020202020204" pitchFamily="34" charset="0"/>
              <a:buChar char="•"/>
            </a:pPr>
            <a:r>
              <a:rPr lang="en-GB" sz="1200" dirty="0"/>
              <a:t>Development of an overhead railway system and efficient bus network.</a:t>
            </a:r>
          </a:p>
          <a:p>
            <a:pPr marL="171450" indent="-171450">
              <a:buFont typeface="Arial" panose="020B0604020202020204" pitchFamily="34" charset="0"/>
              <a:buChar char="•"/>
            </a:pPr>
            <a:endParaRPr lang="en-GB" sz="1200" dirty="0"/>
          </a:p>
          <a:p>
            <a:r>
              <a:rPr lang="en-GB" sz="1200" b="1" dirty="0"/>
              <a:t>What has the impact been?</a:t>
            </a:r>
          </a:p>
          <a:p>
            <a:pPr marL="171450" indent="-171450">
              <a:buFont typeface="Arial" panose="020B0604020202020204" pitchFamily="34" charset="0"/>
              <a:buChar char="•"/>
            </a:pPr>
            <a:r>
              <a:rPr lang="en-GB" sz="1200" dirty="0"/>
              <a:t>45% less traffic and 25% fewer accidents in the city centre.</a:t>
            </a:r>
          </a:p>
          <a:p>
            <a:pPr marL="171450" indent="-171450">
              <a:buFont typeface="Arial" panose="020B0604020202020204" pitchFamily="34" charset="0"/>
              <a:buChar char="•"/>
            </a:pPr>
            <a:r>
              <a:rPr lang="en-GB" sz="1200" dirty="0"/>
              <a:t>Traffic in the city centre has reduced by 40%.</a:t>
            </a:r>
          </a:p>
          <a:p>
            <a:pPr marL="171450" indent="-171450">
              <a:buFont typeface="Arial" panose="020B0604020202020204" pitchFamily="34" charset="0"/>
              <a:buChar char="•"/>
            </a:pPr>
            <a:r>
              <a:rPr lang="en-GB" sz="1200" dirty="0"/>
              <a:t>Car ownership has declined by 1%.</a:t>
            </a:r>
          </a:p>
          <a:p>
            <a:pPr marL="171450" indent="-171450">
              <a:buFont typeface="Arial" panose="020B0604020202020204" pitchFamily="34" charset="0"/>
              <a:buChar char="•"/>
            </a:pPr>
            <a:endParaRPr lang="en-GB" sz="1200" dirty="0"/>
          </a:p>
        </p:txBody>
      </p:sp>
      <p:sp>
        <p:nvSpPr>
          <p:cNvPr id="21" name="TextBox 20"/>
          <p:cNvSpPr txBox="1"/>
          <p:nvPr/>
        </p:nvSpPr>
        <p:spPr>
          <a:xfrm>
            <a:off x="4261756" y="1351508"/>
            <a:ext cx="3668487" cy="4154984"/>
          </a:xfrm>
          <a:prstGeom prst="rect">
            <a:avLst/>
          </a:prstGeom>
          <a:noFill/>
          <a:ln>
            <a:solidFill>
              <a:schemeClr val="tx1"/>
            </a:solidFill>
          </a:ln>
        </p:spPr>
        <p:txBody>
          <a:bodyPr wrap="square" rtlCol="0">
            <a:spAutoFit/>
          </a:bodyPr>
          <a:lstStyle/>
          <a:p>
            <a:r>
              <a:rPr lang="en-GB" sz="1200" b="1" dirty="0"/>
              <a:t>Beijing:</a:t>
            </a:r>
          </a:p>
          <a:p>
            <a:r>
              <a:rPr lang="en-GB" sz="1200" dirty="0"/>
              <a:t>Beijing has an estimated 5 million cars. The city centre is often gridlocked. Congestion is predicted to get worse.</a:t>
            </a:r>
          </a:p>
          <a:p>
            <a:endParaRPr lang="en-GB" sz="1200" dirty="0"/>
          </a:p>
          <a:p>
            <a:r>
              <a:rPr lang="en-GB" sz="1200" b="1" dirty="0"/>
              <a:t>What has Beijing done?</a:t>
            </a:r>
          </a:p>
          <a:p>
            <a:pPr marL="171450" indent="-171450">
              <a:buFont typeface="Arial" panose="020B0604020202020204" pitchFamily="34" charset="0"/>
              <a:buChar char="•"/>
            </a:pPr>
            <a:r>
              <a:rPr lang="en-GB" sz="1200" dirty="0"/>
              <a:t>Limited car sales – only 20% of people who apply to own a car are successful.</a:t>
            </a:r>
          </a:p>
          <a:p>
            <a:pPr marL="171450" indent="-171450">
              <a:buFont typeface="Arial" panose="020B0604020202020204" pitchFamily="34" charset="0"/>
              <a:buChar char="•"/>
            </a:pPr>
            <a:r>
              <a:rPr lang="en-GB" sz="1200" dirty="0"/>
              <a:t>Restricted vehicle use – cars are banned from the city for one day a week based on a number plate system.</a:t>
            </a:r>
          </a:p>
          <a:p>
            <a:pPr marL="171450" indent="-171450">
              <a:buFont typeface="Arial" panose="020B0604020202020204" pitchFamily="34" charset="0"/>
              <a:buChar char="•"/>
            </a:pPr>
            <a:r>
              <a:rPr lang="en-GB" sz="1200" dirty="0"/>
              <a:t>Increased parking fees – Congestion charge and pollution tax have been introduced.</a:t>
            </a:r>
          </a:p>
          <a:p>
            <a:pPr marL="171450" indent="-171450">
              <a:buFont typeface="Arial" panose="020B0604020202020204" pitchFamily="34" charset="0"/>
              <a:buChar char="•"/>
            </a:pPr>
            <a:r>
              <a:rPr lang="en-GB" sz="1200" dirty="0"/>
              <a:t>Expansion of the public transport system – 30 new metro lines and a rapid bus transit system are to be built by 2020.</a:t>
            </a:r>
          </a:p>
          <a:p>
            <a:pPr marL="171450" indent="-171450">
              <a:buFont typeface="Arial" panose="020B0604020202020204" pitchFamily="34" charset="0"/>
              <a:buChar char="•"/>
            </a:pPr>
            <a:endParaRPr lang="en-GB" sz="1200" dirty="0"/>
          </a:p>
          <a:p>
            <a:r>
              <a:rPr lang="en-GB" sz="1200" b="1" dirty="0"/>
              <a:t>What has the impact been?</a:t>
            </a:r>
          </a:p>
          <a:p>
            <a:pPr marL="171450" indent="-171450">
              <a:buFont typeface="Arial" panose="020B0604020202020204" pitchFamily="34" charset="0"/>
              <a:buChar char="•"/>
            </a:pPr>
            <a:r>
              <a:rPr lang="en-GB" sz="1200" dirty="0"/>
              <a:t>There has been a 20% drop in car use.</a:t>
            </a:r>
          </a:p>
          <a:p>
            <a:pPr marL="171450" indent="-171450">
              <a:buFont typeface="Arial" panose="020B0604020202020204" pitchFamily="34" charset="0"/>
              <a:buChar char="•"/>
            </a:pPr>
            <a:r>
              <a:rPr lang="en-GB" sz="1200" dirty="0"/>
              <a:t>There has been a 12% drop in the use of car parks in the city centre.</a:t>
            </a:r>
          </a:p>
          <a:p>
            <a:pPr marL="171450" indent="-171450">
              <a:buFont typeface="Arial" panose="020B0604020202020204" pitchFamily="34" charset="0"/>
              <a:buChar char="•"/>
            </a:pPr>
            <a:r>
              <a:rPr lang="en-GB" sz="1200" b="1" dirty="0"/>
              <a:t>BUT </a:t>
            </a:r>
            <a:r>
              <a:rPr lang="en-GB" sz="1200" dirty="0"/>
              <a:t>building and widening of roads has resulted in increased car use at the expense of cycling.</a:t>
            </a:r>
          </a:p>
          <a:p>
            <a:pPr marL="171450" indent="-171450">
              <a:buFont typeface="Arial" panose="020B0604020202020204" pitchFamily="34" charset="0"/>
              <a:buChar char="•"/>
            </a:pPr>
            <a:endParaRPr lang="en-GB" sz="1200" dirty="0"/>
          </a:p>
        </p:txBody>
      </p:sp>
      <p:sp>
        <p:nvSpPr>
          <p:cNvPr id="10" name="Title 1">
            <a:extLst>
              <a:ext uri="{FF2B5EF4-FFF2-40B4-BE49-F238E27FC236}">
                <a16:creationId xmlns:a16="http://schemas.microsoft.com/office/drawing/2014/main" id="{19B97767-4045-4423-AA62-DB3B17D60610}"/>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Sustainable Urban Living Year 9 HT6</a:t>
            </a:r>
          </a:p>
        </p:txBody>
      </p:sp>
    </p:spTree>
    <p:extLst>
      <p:ext uri="{BB962C8B-B14F-4D97-AF65-F5344CB8AC3E}">
        <p14:creationId xmlns:p14="http://schemas.microsoft.com/office/powerpoint/2010/main" val="344607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62E1DC09-9FCB-43B2-9DA3-63FA1CAE0B0F}"/>
              </a:ext>
            </a:extLst>
          </p:cNvPr>
          <p:cNvSpPr txBox="1">
            <a:spLocks/>
          </p:cNvSpPr>
          <p:nvPr/>
        </p:nvSpPr>
        <p:spPr>
          <a:xfrm>
            <a:off x="-48856" y="7784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Polar Regions Year 9 HT1</a:t>
            </a:r>
          </a:p>
        </p:txBody>
      </p:sp>
      <p:sp>
        <p:nvSpPr>
          <p:cNvPr id="17" name="Rectangle 16">
            <a:extLst>
              <a:ext uri="{FF2B5EF4-FFF2-40B4-BE49-F238E27FC236}">
                <a16:creationId xmlns:a16="http://schemas.microsoft.com/office/drawing/2014/main" id="{7304F866-2B61-4C6E-9CD6-8F87706BBC44}"/>
              </a:ext>
            </a:extLst>
          </p:cNvPr>
          <p:cNvSpPr/>
          <p:nvPr/>
        </p:nvSpPr>
        <p:spPr>
          <a:xfrm>
            <a:off x="217714" y="590550"/>
            <a:ext cx="5353050" cy="29051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Where are the polar regions?</a:t>
            </a:r>
          </a:p>
          <a:p>
            <a:r>
              <a:rPr lang="en-GB" sz="1200" dirty="0"/>
              <a:t>The Arctic in the </a:t>
            </a:r>
            <a:r>
              <a:rPr lang="en-GB" sz="1200" b="1" dirty="0"/>
              <a:t>northern</a:t>
            </a:r>
            <a:r>
              <a:rPr lang="en-GB" sz="1200" dirty="0"/>
              <a:t> hemisphere is a frozen </a:t>
            </a:r>
            <a:r>
              <a:rPr lang="en-GB" sz="1200" b="1" dirty="0"/>
              <a:t>ocean</a:t>
            </a:r>
            <a:r>
              <a:rPr lang="en-GB" sz="1200" dirty="0"/>
              <a:t> surrounded by land.</a:t>
            </a:r>
          </a:p>
          <a:p>
            <a:r>
              <a:rPr lang="en-GB" sz="1200" dirty="0"/>
              <a:t>Antarctica in the </a:t>
            </a:r>
            <a:r>
              <a:rPr lang="en-GB" sz="1200" b="1" dirty="0"/>
              <a:t>southern</a:t>
            </a:r>
            <a:r>
              <a:rPr lang="en-GB" sz="1200" dirty="0"/>
              <a:t> hemisphere is a frozen </a:t>
            </a:r>
            <a:r>
              <a:rPr lang="en-GB" sz="1200" b="1" dirty="0"/>
              <a:t>continent</a:t>
            </a:r>
            <a:r>
              <a:rPr lang="en-GB" sz="1200" dirty="0"/>
              <a:t> surrounded by ocean.</a:t>
            </a:r>
          </a:p>
          <a:p>
            <a:r>
              <a:rPr lang="en-GB" sz="1200" dirty="0"/>
              <a:t>Countries with an Arctic coastline include Russia, USA (Alaska), Canada, Greenland, Norway, Sweden and Finland.</a:t>
            </a:r>
          </a:p>
          <a:p>
            <a:r>
              <a:rPr lang="en-GB" sz="1200" dirty="0"/>
              <a:t>Antarctica has no countries, but the nearest are Australia, South Africa, Argentina and Chile</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34" name="Rectangle 33">
            <a:extLst>
              <a:ext uri="{FF2B5EF4-FFF2-40B4-BE49-F238E27FC236}">
                <a16:creationId xmlns:a16="http://schemas.microsoft.com/office/drawing/2014/main" id="{D711C8C8-29BA-472F-AFAD-85D9245E2E1E}"/>
              </a:ext>
            </a:extLst>
          </p:cNvPr>
          <p:cNvSpPr/>
          <p:nvPr/>
        </p:nvSpPr>
        <p:spPr>
          <a:xfrm>
            <a:off x="5742215" y="590550"/>
            <a:ext cx="1687286" cy="29051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GB" sz="1200" b="1" dirty="0"/>
              <a:t>What is the climate like in polar regions?</a:t>
            </a:r>
          </a:p>
          <a:p>
            <a:r>
              <a:rPr lang="en-GB" sz="1200" dirty="0"/>
              <a:t>Polar regions are </a:t>
            </a:r>
            <a:r>
              <a:rPr lang="en-GB" sz="1200" b="1" dirty="0"/>
              <a:t>cold</a:t>
            </a:r>
            <a:r>
              <a:rPr lang="en-GB" sz="1200" dirty="0"/>
              <a:t> because they are at </a:t>
            </a:r>
            <a:r>
              <a:rPr lang="en-GB" sz="1200" b="1" dirty="0"/>
              <a:t>high latitudes</a:t>
            </a:r>
            <a:r>
              <a:rPr lang="en-GB" sz="1200" dirty="0"/>
              <a:t>, so the Sun's rays are less direct.</a:t>
            </a:r>
          </a:p>
          <a:p>
            <a:endParaRPr lang="en-GB" sz="1200" dirty="0"/>
          </a:p>
          <a:p>
            <a:r>
              <a:rPr lang="en-GB" sz="1200" dirty="0"/>
              <a:t>They are </a:t>
            </a:r>
            <a:r>
              <a:rPr lang="en-GB" sz="1200" b="1" dirty="0"/>
              <a:t>dry</a:t>
            </a:r>
            <a:r>
              <a:rPr lang="en-GB" sz="1200" dirty="0"/>
              <a:t> because </a:t>
            </a:r>
            <a:r>
              <a:rPr lang="en-GB" sz="1200" b="1" dirty="0"/>
              <a:t>high-pressure</a:t>
            </a:r>
            <a:r>
              <a:rPr lang="en-GB" sz="1200" dirty="0"/>
              <a:t> systems cause air to sink, reducing rainfall and snowfall.</a:t>
            </a:r>
          </a:p>
          <a:p>
            <a:endParaRPr lang="en-GB" sz="1200" dirty="0"/>
          </a:p>
        </p:txBody>
      </p:sp>
      <p:sp>
        <p:nvSpPr>
          <p:cNvPr id="35" name="Rectangle 34">
            <a:extLst>
              <a:ext uri="{FF2B5EF4-FFF2-40B4-BE49-F238E27FC236}">
                <a16:creationId xmlns:a16="http://schemas.microsoft.com/office/drawing/2014/main" id="{B873DEC2-B1A8-4414-A0A2-3F26D2019570}"/>
              </a:ext>
            </a:extLst>
          </p:cNvPr>
          <p:cNvSpPr/>
          <p:nvPr/>
        </p:nvSpPr>
        <p:spPr>
          <a:xfrm>
            <a:off x="217714" y="3575791"/>
            <a:ext cx="4864751" cy="14233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Who owns Antarctica? The Antarctic Treaty</a:t>
            </a:r>
          </a:p>
          <a:p>
            <a:r>
              <a:rPr lang="en-GB" sz="1200" dirty="0"/>
              <a:t>No country owns Antarctica. It is protected by the Antarctic Treaty System. The treaty promotes peace, scientific research and environmental protection. Countries agree not to mine resources or use Antarctica for military purposes. Some rules are voluntary agreements between treaty members. The treaty will be reviewed in 2048, raising questions about possible future conflict over natural resources.</a:t>
            </a:r>
          </a:p>
        </p:txBody>
      </p:sp>
      <p:sp>
        <p:nvSpPr>
          <p:cNvPr id="37" name="TextBox 36">
            <a:extLst>
              <a:ext uri="{FF2B5EF4-FFF2-40B4-BE49-F238E27FC236}">
                <a16:creationId xmlns:a16="http://schemas.microsoft.com/office/drawing/2014/main" id="{8B38A374-A513-4D81-8A8C-1AE9E38CADC5}"/>
              </a:ext>
            </a:extLst>
          </p:cNvPr>
          <p:cNvSpPr txBox="1"/>
          <p:nvPr/>
        </p:nvSpPr>
        <p:spPr>
          <a:xfrm>
            <a:off x="217714" y="5209139"/>
            <a:ext cx="4864751"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t>What are the threats to Antarctica?</a:t>
            </a:r>
          </a:p>
          <a:p>
            <a:r>
              <a:rPr lang="en-GB" sz="1200" b="1" dirty="0"/>
              <a:t>Tourism</a:t>
            </a:r>
            <a:r>
              <a:rPr lang="en-GB" sz="1200" dirty="0"/>
              <a:t> is increasing, mainly through cruise ships. Cruise ships may leak oil, harming wildlife and ecosystems. Visitors can disturb wildlife and introduce non-native species, such as seeds carried on boots. Tourists can also become advocates, helping raise awareness and support conservation. </a:t>
            </a:r>
          </a:p>
          <a:p>
            <a:r>
              <a:rPr lang="en-GB" sz="1200" b="1" dirty="0"/>
              <a:t>Climate change </a:t>
            </a:r>
            <a:r>
              <a:rPr lang="en-GB" sz="1200" dirty="0"/>
              <a:t>is warming Antarctica and melting ice. An ice shelf is a thick floating extension of ice attached to land. Larsen C Ice Shelf is an example of an ice shelf where a huge iceberg broke away in 2017.</a:t>
            </a:r>
          </a:p>
        </p:txBody>
      </p:sp>
      <p:pic>
        <p:nvPicPr>
          <p:cNvPr id="38" name="Picture 37">
            <a:extLst>
              <a:ext uri="{FF2B5EF4-FFF2-40B4-BE49-F238E27FC236}">
                <a16:creationId xmlns:a16="http://schemas.microsoft.com/office/drawing/2014/main" id="{FA65F6F3-9266-4D0C-ACC6-62A2853E9904}"/>
              </a:ext>
            </a:extLst>
          </p:cNvPr>
          <p:cNvPicPr>
            <a:picLocks noChangeAspect="1"/>
          </p:cNvPicPr>
          <p:nvPr/>
        </p:nvPicPr>
        <p:blipFill>
          <a:blip r:embed="rId2"/>
          <a:stretch>
            <a:fillRect/>
          </a:stretch>
        </p:blipFill>
        <p:spPr>
          <a:xfrm>
            <a:off x="1310411" y="1809058"/>
            <a:ext cx="3156814" cy="1609975"/>
          </a:xfrm>
          <a:prstGeom prst="rect">
            <a:avLst/>
          </a:prstGeom>
        </p:spPr>
      </p:pic>
      <p:pic>
        <p:nvPicPr>
          <p:cNvPr id="39" name="Picture 38">
            <a:extLst>
              <a:ext uri="{FF2B5EF4-FFF2-40B4-BE49-F238E27FC236}">
                <a16:creationId xmlns:a16="http://schemas.microsoft.com/office/drawing/2014/main" id="{6888C57B-38A3-4B97-8BD1-DBE27EFA11DD}"/>
              </a:ext>
            </a:extLst>
          </p:cNvPr>
          <p:cNvPicPr>
            <a:picLocks noChangeAspect="1"/>
          </p:cNvPicPr>
          <p:nvPr/>
        </p:nvPicPr>
        <p:blipFill>
          <a:blip r:embed="rId3"/>
          <a:stretch>
            <a:fillRect/>
          </a:stretch>
        </p:blipFill>
        <p:spPr>
          <a:xfrm>
            <a:off x="9914161" y="2043112"/>
            <a:ext cx="2161659" cy="1370492"/>
          </a:xfrm>
          <a:prstGeom prst="rect">
            <a:avLst/>
          </a:prstGeom>
        </p:spPr>
      </p:pic>
      <p:pic>
        <p:nvPicPr>
          <p:cNvPr id="40" name="Picture 39">
            <a:extLst>
              <a:ext uri="{FF2B5EF4-FFF2-40B4-BE49-F238E27FC236}">
                <a16:creationId xmlns:a16="http://schemas.microsoft.com/office/drawing/2014/main" id="{2D7C680E-B90C-470D-8136-803159D291DD}"/>
              </a:ext>
            </a:extLst>
          </p:cNvPr>
          <p:cNvPicPr>
            <a:picLocks noChangeAspect="1"/>
          </p:cNvPicPr>
          <p:nvPr/>
        </p:nvPicPr>
        <p:blipFill>
          <a:blip r:embed="rId4"/>
          <a:stretch>
            <a:fillRect/>
          </a:stretch>
        </p:blipFill>
        <p:spPr>
          <a:xfrm>
            <a:off x="7591002" y="2120929"/>
            <a:ext cx="2204258" cy="1260446"/>
          </a:xfrm>
          <a:prstGeom prst="rect">
            <a:avLst/>
          </a:prstGeom>
        </p:spPr>
      </p:pic>
      <p:pic>
        <p:nvPicPr>
          <p:cNvPr id="41" name="Picture 40">
            <a:extLst>
              <a:ext uri="{FF2B5EF4-FFF2-40B4-BE49-F238E27FC236}">
                <a16:creationId xmlns:a16="http://schemas.microsoft.com/office/drawing/2014/main" id="{8EAD2FF9-BA8C-40C5-9505-6CB16FA2FD5B}"/>
              </a:ext>
            </a:extLst>
          </p:cNvPr>
          <p:cNvPicPr>
            <a:picLocks noChangeAspect="1"/>
          </p:cNvPicPr>
          <p:nvPr/>
        </p:nvPicPr>
        <p:blipFill>
          <a:blip r:embed="rId5"/>
          <a:stretch>
            <a:fillRect/>
          </a:stretch>
        </p:blipFill>
        <p:spPr>
          <a:xfrm>
            <a:off x="8440417" y="696697"/>
            <a:ext cx="2709685" cy="1219359"/>
          </a:xfrm>
          <a:prstGeom prst="rect">
            <a:avLst/>
          </a:prstGeom>
        </p:spPr>
      </p:pic>
      <p:sp>
        <p:nvSpPr>
          <p:cNvPr id="42" name="Rectangle 41">
            <a:extLst>
              <a:ext uri="{FF2B5EF4-FFF2-40B4-BE49-F238E27FC236}">
                <a16:creationId xmlns:a16="http://schemas.microsoft.com/office/drawing/2014/main" id="{5836348A-C504-4C85-B554-B2FB69704ADC}"/>
              </a:ext>
            </a:extLst>
          </p:cNvPr>
          <p:cNvSpPr/>
          <p:nvPr/>
        </p:nvSpPr>
        <p:spPr>
          <a:xfrm>
            <a:off x="5742215" y="590550"/>
            <a:ext cx="6333605" cy="2905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3" name="Table 42">
            <a:extLst>
              <a:ext uri="{FF2B5EF4-FFF2-40B4-BE49-F238E27FC236}">
                <a16:creationId xmlns:a16="http://schemas.microsoft.com/office/drawing/2014/main" id="{75D03CC4-8EB0-4510-81C5-B4E8045A7F58}"/>
              </a:ext>
            </a:extLst>
          </p:cNvPr>
          <p:cNvGraphicFramePr>
            <a:graphicFrameLocks noGrp="1"/>
          </p:cNvGraphicFramePr>
          <p:nvPr>
            <p:extLst>
              <p:ext uri="{D42A27DB-BD31-4B8C-83A1-F6EECF244321}">
                <p14:modId xmlns:p14="http://schemas.microsoft.com/office/powerpoint/2010/main" val="1641733739"/>
              </p:ext>
            </p:extLst>
          </p:nvPr>
        </p:nvGraphicFramePr>
        <p:xfrm>
          <a:off x="5189765" y="3916805"/>
          <a:ext cx="4331853" cy="2886722"/>
        </p:xfrm>
        <a:graphic>
          <a:graphicData uri="http://schemas.openxmlformats.org/drawingml/2006/table">
            <a:tbl>
              <a:tblPr firstRow="1" bandRow="1">
                <a:tableStyleId>{5940675A-B579-460E-94D1-54222C63F5DA}</a:tableStyleId>
              </a:tblPr>
              <a:tblGrid>
                <a:gridCol w="1145309">
                  <a:extLst>
                    <a:ext uri="{9D8B030D-6E8A-4147-A177-3AD203B41FA5}">
                      <a16:colId xmlns:a16="http://schemas.microsoft.com/office/drawing/2014/main" val="210293520"/>
                    </a:ext>
                  </a:extLst>
                </a:gridCol>
                <a:gridCol w="1742593">
                  <a:extLst>
                    <a:ext uri="{9D8B030D-6E8A-4147-A177-3AD203B41FA5}">
                      <a16:colId xmlns:a16="http://schemas.microsoft.com/office/drawing/2014/main" val="3551853972"/>
                    </a:ext>
                  </a:extLst>
                </a:gridCol>
                <a:gridCol w="1443951">
                  <a:extLst>
                    <a:ext uri="{9D8B030D-6E8A-4147-A177-3AD203B41FA5}">
                      <a16:colId xmlns:a16="http://schemas.microsoft.com/office/drawing/2014/main" val="2184723546"/>
                    </a:ext>
                  </a:extLst>
                </a:gridCol>
              </a:tblGrid>
              <a:tr h="666456">
                <a:tc>
                  <a:txBody>
                    <a:bodyPr/>
                    <a:lstStyle/>
                    <a:p>
                      <a:r>
                        <a:rPr lang="en-GB" sz="1000" dirty="0"/>
                        <a:t>Most people only stay on land for a few hours</a:t>
                      </a:r>
                    </a:p>
                  </a:txBody>
                  <a:tcPr/>
                </a:tc>
                <a:tc>
                  <a:txBody>
                    <a:bodyPr/>
                    <a:lstStyle/>
                    <a:p>
                      <a:r>
                        <a:rPr lang="en-GB" sz="1000" dirty="0"/>
                        <a:t>Invasive species can be brought onto land</a:t>
                      </a:r>
                      <a:r>
                        <a:rPr lang="en-GB" sz="1000" baseline="0" dirty="0"/>
                        <a:t> as seeds stuck to the soles of shoes</a:t>
                      </a:r>
                      <a:endParaRPr lang="en-GB" sz="1000" dirty="0"/>
                    </a:p>
                  </a:txBody>
                  <a:tcPr/>
                </a:tc>
                <a:tc>
                  <a:txBody>
                    <a:bodyPr/>
                    <a:lstStyle/>
                    <a:p>
                      <a:r>
                        <a:rPr lang="en-GB" sz="1000" dirty="0"/>
                        <a:t>Cruise</a:t>
                      </a:r>
                      <a:r>
                        <a:rPr lang="en-GB" sz="1000" baseline="0" dirty="0"/>
                        <a:t> ships an leak oil and damage the marine environment</a:t>
                      </a:r>
                      <a:endParaRPr lang="en-GB" sz="1000" dirty="0"/>
                    </a:p>
                  </a:txBody>
                  <a:tcPr/>
                </a:tc>
                <a:extLst>
                  <a:ext uri="{0D108BD9-81ED-4DB2-BD59-A6C34878D82A}">
                    <a16:rowId xmlns:a16="http://schemas.microsoft.com/office/drawing/2014/main" val="352297594"/>
                  </a:ext>
                </a:extLst>
              </a:tr>
              <a:tr h="742473">
                <a:tc>
                  <a:txBody>
                    <a:bodyPr/>
                    <a:lstStyle/>
                    <a:p>
                      <a:r>
                        <a:rPr lang="en-GB" sz="1000" dirty="0"/>
                        <a:t>Tourists can become champions of Antarctica</a:t>
                      </a:r>
                    </a:p>
                  </a:txBody>
                  <a:tcPr/>
                </a:tc>
                <a:tc>
                  <a:txBody>
                    <a:bodyPr/>
                    <a:lstStyle/>
                    <a:p>
                      <a:r>
                        <a:rPr lang="en-GB" sz="1000" dirty="0"/>
                        <a:t>Tourists cant visit all year due to the harsh winter climate so this limits numbers</a:t>
                      </a:r>
                    </a:p>
                  </a:txBody>
                  <a:tcPr/>
                </a:tc>
                <a:tc>
                  <a:txBody>
                    <a:bodyPr/>
                    <a:lstStyle/>
                    <a:p>
                      <a:r>
                        <a:rPr lang="en-GB" sz="1000" dirty="0"/>
                        <a:t>Fragile plants can get trampled</a:t>
                      </a:r>
                    </a:p>
                  </a:txBody>
                  <a:tcPr/>
                </a:tc>
                <a:extLst>
                  <a:ext uri="{0D108BD9-81ED-4DB2-BD59-A6C34878D82A}">
                    <a16:rowId xmlns:a16="http://schemas.microsoft.com/office/drawing/2014/main" val="920832296"/>
                  </a:ext>
                </a:extLst>
              </a:tr>
              <a:tr h="666456">
                <a:tc>
                  <a:txBody>
                    <a:bodyPr/>
                    <a:lstStyle/>
                    <a:p>
                      <a:r>
                        <a:rPr lang="en-GB" sz="1000" dirty="0"/>
                        <a:t>Nesting birds can be disturbed</a:t>
                      </a:r>
                    </a:p>
                  </a:txBody>
                  <a:tcPr/>
                </a:tc>
                <a:tc>
                  <a:txBody>
                    <a:bodyPr/>
                    <a:lstStyle/>
                    <a:p>
                      <a:r>
                        <a:rPr lang="en-GB" sz="1000" dirty="0"/>
                        <a:t>Tourists and visitors get to appreciate the beauty</a:t>
                      </a:r>
                      <a:r>
                        <a:rPr lang="en-GB" sz="1000" baseline="0" dirty="0"/>
                        <a:t> of the last great wilderness</a:t>
                      </a:r>
                      <a:endParaRPr lang="en-GB" sz="1000" dirty="0"/>
                    </a:p>
                  </a:txBody>
                  <a:tcPr/>
                </a:tc>
                <a:tc>
                  <a:txBody>
                    <a:bodyPr/>
                    <a:lstStyle/>
                    <a:p>
                      <a:r>
                        <a:rPr lang="en-GB" sz="1000" dirty="0"/>
                        <a:t>Erosion of paths where most tourists walk</a:t>
                      </a:r>
                    </a:p>
                  </a:txBody>
                  <a:tcPr/>
                </a:tc>
                <a:extLst>
                  <a:ext uri="{0D108BD9-81ED-4DB2-BD59-A6C34878D82A}">
                    <a16:rowId xmlns:a16="http://schemas.microsoft.com/office/drawing/2014/main" val="828957200"/>
                  </a:ext>
                </a:extLst>
              </a:tr>
              <a:tr h="811337">
                <a:tc>
                  <a:txBody>
                    <a:bodyPr/>
                    <a:lstStyle/>
                    <a:p>
                      <a:r>
                        <a:rPr lang="en-GB" sz="1000" dirty="0"/>
                        <a:t>Waste created by visitors has to be dealt with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Antarctica has no native residents so tourists can speak up for Antarctica</a:t>
                      </a:r>
                    </a:p>
                  </a:txBody>
                  <a:tcPr/>
                </a:tc>
                <a:tc>
                  <a:txBody>
                    <a:bodyPr/>
                    <a:lstStyle/>
                    <a:p>
                      <a:r>
                        <a:rPr lang="en-GB" sz="1000" dirty="0"/>
                        <a:t>Small boats can disturb the resting sites of seals off</a:t>
                      </a:r>
                      <a:r>
                        <a:rPr lang="en-GB" sz="1000" baseline="0" dirty="0"/>
                        <a:t> shore</a:t>
                      </a:r>
                      <a:r>
                        <a:rPr lang="en-GB" sz="1000" dirty="0"/>
                        <a:t> </a:t>
                      </a:r>
                    </a:p>
                  </a:txBody>
                  <a:tcPr/>
                </a:tc>
                <a:extLst>
                  <a:ext uri="{0D108BD9-81ED-4DB2-BD59-A6C34878D82A}">
                    <a16:rowId xmlns:a16="http://schemas.microsoft.com/office/drawing/2014/main" val="3274485533"/>
                  </a:ext>
                </a:extLst>
              </a:tr>
            </a:tbl>
          </a:graphicData>
        </a:graphic>
      </p:graphicFrame>
      <p:pic>
        <p:nvPicPr>
          <p:cNvPr id="44" name="Picture 43">
            <a:extLst>
              <a:ext uri="{FF2B5EF4-FFF2-40B4-BE49-F238E27FC236}">
                <a16:creationId xmlns:a16="http://schemas.microsoft.com/office/drawing/2014/main" id="{112DD4EF-B1A2-47D3-AC62-DE3FD6EE8D79}"/>
              </a:ext>
            </a:extLst>
          </p:cNvPr>
          <p:cNvPicPr>
            <a:picLocks noChangeAspect="1"/>
          </p:cNvPicPr>
          <p:nvPr/>
        </p:nvPicPr>
        <p:blipFill>
          <a:blip r:embed="rId6"/>
          <a:stretch>
            <a:fillRect/>
          </a:stretch>
        </p:blipFill>
        <p:spPr>
          <a:xfrm>
            <a:off x="5930145" y="4296782"/>
            <a:ext cx="233998" cy="196750"/>
          </a:xfrm>
          <a:prstGeom prst="rect">
            <a:avLst/>
          </a:prstGeom>
        </p:spPr>
      </p:pic>
      <p:pic>
        <p:nvPicPr>
          <p:cNvPr id="45" name="Picture 44">
            <a:extLst>
              <a:ext uri="{FF2B5EF4-FFF2-40B4-BE49-F238E27FC236}">
                <a16:creationId xmlns:a16="http://schemas.microsoft.com/office/drawing/2014/main" id="{01C85166-4D29-429E-9DED-2D8EAFF11E53}"/>
              </a:ext>
            </a:extLst>
          </p:cNvPr>
          <p:cNvPicPr>
            <a:picLocks noChangeAspect="1"/>
          </p:cNvPicPr>
          <p:nvPr/>
        </p:nvPicPr>
        <p:blipFill>
          <a:blip r:embed="rId6"/>
          <a:stretch>
            <a:fillRect/>
          </a:stretch>
        </p:blipFill>
        <p:spPr>
          <a:xfrm>
            <a:off x="7653490" y="4927505"/>
            <a:ext cx="233998" cy="196750"/>
          </a:xfrm>
          <a:prstGeom prst="rect">
            <a:avLst/>
          </a:prstGeom>
        </p:spPr>
      </p:pic>
      <p:pic>
        <p:nvPicPr>
          <p:cNvPr id="46" name="Picture 45">
            <a:extLst>
              <a:ext uri="{FF2B5EF4-FFF2-40B4-BE49-F238E27FC236}">
                <a16:creationId xmlns:a16="http://schemas.microsoft.com/office/drawing/2014/main" id="{465DC142-1F1E-4245-9466-296DB61362D9}"/>
              </a:ext>
            </a:extLst>
          </p:cNvPr>
          <p:cNvPicPr>
            <a:picLocks noChangeAspect="1"/>
          </p:cNvPicPr>
          <p:nvPr/>
        </p:nvPicPr>
        <p:blipFill>
          <a:blip r:embed="rId6"/>
          <a:stretch>
            <a:fillRect/>
          </a:stretch>
        </p:blipFill>
        <p:spPr>
          <a:xfrm>
            <a:off x="7644500" y="6288456"/>
            <a:ext cx="233998" cy="196750"/>
          </a:xfrm>
          <a:prstGeom prst="rect">
            <a:avLst/>
          </a:prstGeom>
        </p:spPr>
      </p:pic>
      <p:pic>
        <p:nvPicPr>
          <p:cNvPr id="47" name="Picture 46">
            <a:extLst>
              <a:ext uri="{FF2B5EF4-FFF2-40B4-BE49-F238E27FC236}">
                <a16:creationId xmlns:a16="http://schemas.microsoft.com/office/drawing/2014/main" id="{AAD0799F-A3AF-474D-8B72-649C3197E0C9}"/>
              </a:ext>
            </a:extLst>
          </p:cNvPr>
          <p:cNvPicPr>
            <a:picLocks noChangeAspect="1"/>
          </p:cNvPicPr>
          <p:nvPr/>
        </p:nvPicPr>
        <p:blipFill>
          <a:blip r:embed="rId6"/>
          <a:stretch>
            <a:fillRect/>
          </a:stretch>
        </p:blipFill>
        <p:spPr>
          <a:xfrm>
            <a:off x="6019362" y="4950732"/>
            <a:ext cx="233998" cy="196750"/>
          </a:xfrm>
          <a:prstGeom prst="rect">
            <a:avLst/>
          </a:prstGeom>
        </p:spPr>
      </p:pic>
      <p:pic>
        <p:nvPicPr>
          <p:cNvPr id="48" name="Picture 47">
            <a:extLst>
              <a:ext uri="{FF2B5EF4-FFF2-40B4-BE49-F238E27FC236}">
                <a16:creationId xmlns:a16="http://schemas.microsoft.com/office/drawing/2014/main" id="{D32F9670-5C22-4536-8CC7-CC1A70EC79AA}"/>
              </a:ext>
            </a:extLst>
          </p:cNvPr>
          <p:cNvPicPr>
            <a:picLocks noChangeAspect="1"/>
          </p:cNvPicPr>
          <p:nvPr/>
        </p:nvPicPr>
        <p:blipFill>
          <a:blip r:embed="rId7"/>
          <a:stretch>
            <a:fillRect/>
          </a:stretch>
        </p:blipFill>
        <p:spPr>
          <a:xfrm>
            <a:off x="7878498" y="4324238"/>
            <a:ext cx="184634" cy="165937"/>
          </a:xfrm>
          <a:prstGeom prst="rect">
            <a:avLst/>
          </a:prstGeom>
        </p:spPr>
      </p:pic>
      <p:pic>
        <p:nvPicPr>
          <p:cNvPr id="49" name="Picture 48">
            <a:extLst>
              <a:ext uri="{FF2B5EF4-FFF2-40B4-BE49-F238E27FC236}">
                <a16:creationId xmlns:a16="http://schemas.microsoft.com/office/drawing/2014/main" id="{E5950DC0-3B43-4EE9-9F9F-0D9D19CB2099}"/>
              </a:ext>
            </a:extLst>
          </p:cNvPr>
          <p:cNvPicPr>
            <a:picLocks noChangeAspect="1"/>
          </p:cNvPicPr>
          <p:nvPr/>
        </p:nvPicPr>
        <p:blipFill>
          <a:blip r:embed="rId7"/>
          <a:stretch>
            <a:fillRect/>
          </a:stretch>
        </p:blipFill>
        <p:spPr>
          <a:xfrm>
            <a:off x="6000662" y="5548065"/>
            <a:ext cx="252378" cy="226821"/>
          </a:xfrm>
          <a:prstGeom prst="rect">
            <a:avLst/>
          </a:prstGeom>
        </p:spPr>
      </p:pic>
      <p:pic>
        <p:nvPicPr>
          <p:cNvPr id="50" name="Picture 49">
            <a:extLst>
              <a:ext uri="{FF2B5EF4-FFF2-40B4-BE49-F238E27FC236}">
                <a16:creationId xmlns:a16="http://schemas.microsoft.com/office/drawing/2014/main" id="{DFB7B8BB-40C4-40D6-A66E-4257BC9239AC}"/>
              </a:ext>
            </a:extLst>
          </p:cNvPr>
          <p:cNvPicPr>
            <a:picLocks noChangeAspect="1"/>
          </p:cNvPicPr>
          <p:nvPr/>
        </p:nvPicPr>
        <p:blipFill>
          <a:blip r:embed="rId7"/>
          <a:stretch>
            <a:fillRect/>
          </a:stretch>
        </p:blipFill>
        <p:spPr>
          <a:xfrm>
            <a:off x="9044156" y="4896311"/>
            <a:ext cx="252378" cy="226821"/>
          </a:xfrm>
          <a:prstGeom prst="rect">
            <a:avLst/>
          </a:prstGeom>
        </p:spPr>
      </p:pic>
      <p:pic>
        <p:nvPicPr>
          <p:cNvPr id="51" name="Picture 50">
            <a:extLst>
              <a:ext uri="{FF2B5EF4-FFF2-40B4-BE49-F238E27FC236}">
                <a16:creationId xmlns:a16="http://schemas.microsoft.com/office/drawing/2014/main" id="{E6B7EF2E-6555-4DEF-8F15-093B0737D391}"/>
              </a:ext>
            </a:extLst>
          </p:cNvPr>
          <p:cNvPicPr>
            <a:picLocks noChangeAspect="1"/>
          </p:cNvPicPr>
          <p:nvPr/>
        </p:nvPicPr>
        <p:blipFill>
          <a:blip r:embed="rId7"/>
          <a:stretch>
            <a:fillRect/>
          </a:stretch>
        </p:blipFill>
        <p:spPr>
          <a:xfrm>
            <a:off x="9007502" y="4281747"/>
            <a:ext cx="252378" cy="226821"/>
          </a:xfrm>
          <a:prstGeom prst="rect">
            <a:avLst/>
          </a:prstGeom>
        </p:spPr>
      </p:pic>
      <p:pic>
        <p:nvPicPr>
          <p:cNvPr id="52" name="Picture 51">
            <a:extLst>
              <a:ext uri="{FF2B5EF4-FFF2-40B4-BE49-F238E27FC236}">
                <a16:creationId xmlns:a16="http://schemas.microsoft.com/office/drawing/2014/main" id="{8B550B76-1608-4B66-97F3-C454CA991D9C}"/>
              </a:ext>
            </a:extLst>
          </p:cNvPr>
          <p:cNvPicPr>
            <a:picLocks noChangeAspect="1"/>
          </p:cNvPicPr>
          <p:nvPr/>
        </p:nvPicPr>
        <p:blipFill>
          <a:blip r:embed="rId7"/>
          <a:stretch>
            <a:fillRect/>
          </a:stretch>
        </p:blipFill>
        <p:spPr>
          <a:xfrm>
            <a:off x="9214286" y="6288456"/>
            <a:ext cx="252378" cy="226821"/>
          </a:xfrm>
          <a:prstGeom prst="rect">
            <a:avLst/>
          </a:prstGeom>
        </p:spPr>
      </p:pic>
      <p:pic>
        <p:nvPicPr>
          <p:cNvPr id="53" name="Picture 52">
            <a:extLst>
              <a:ext uri="{FF2B5EF4-FFF2-40B4-BE49-F238E27FC236}">
                <a16:creationId xmlns:a16="http://schemas.microsoft.com/office/drawing/2014/main" id="{349B2D41-C9CA-4B15-B17F-DFE8FD95163C}"/>
              </a:ext>
            </a:extLst>
          </p:cNvPr>
          <p:cNvPicPr>
            <a:picLocks noChangeAspect="1"/>
          </p:cNvPicPr>
          <p:nvPr/>
        </p:nvPicPr>
        <p:blipFill>
          <a:blip r:embed="rId7"/>
          <a:stretch>
            <a:fillRect/>
          </a:stretch>
        </p:blipFill>
        <p:spPr>
          <a:xfrm>
            <a:off x="9133691" y="5522858"/>
            <a:ext cx="252378" cy="226821"/>
          </a:xfrm>
          <a:prstGeom prst="rect">
            <a:avLst/>
          </a:prstGeom>
        </p:spPr>
      </p:pic>
      <p:pic>
        <p:nvPicPr>
          <p:cNvPr id="54" name="Picture 53">
            <a:extLst>
              <a:ext uri="{FF2B5EF4-FFF2-40B4-BE49-F238E27FC236}">
                <a16:creationId xmlns:a16="http://schemas.microsoft.com/office/drawing/2014/main" id="{B9FCFD15-B68F-4CB0-A34D-3C5148D0723C}"/>
              </a:ext>
            </a:extLst>
          </p:cNvPr>
          <p:cNvPicPr>
            <a:picLocks noChangeAspect="1"/>
          </p:cNvPicPr>
          <p:nvPr/>
        </p:nvPicPr>
        <p:blipFill>
          <a:blip r:embed="rId7"/>
          <a:stretch>
            <a:fillRect/>
          </a:stretch>
        </p:blipFill>
        <p:spPr>
          <a:xfrm>
            <a:off x="5930145" y="6224279"/>
            <a:ext cx="252378" cy="226821"/>
          </a:xfrm>
          <a:prstGeom prst="rect">
            <a:avLst/>
          </a:prstGeom>
        </p:spPr>
      </p:pic>
      <p:pic>
        <p:nvPicPr>
          <p:cNvPr id="55" name="Picture 54">
            <a:extLst>
              <a:ext uri="{FF2B5EF4-FFF2-40B4-BE49-F238E27FC236}">
                <a16:creationId xmlns:a16="http://schemas.microsoft.com/office/drawing/2014/main" id="{2A9B57FB-7B9A-4CE4-811B-DB971E8C15C1}"/>
              </a:ext>
            </a:extLst>
          </p:cNvPr>
          <p:cNvPicPr>
            <a:picLocks noChangeAspect="1"/>
          </p:cNvPicPr>
          <p:nvPr/>
        </p:nvPicPr>
        <p:blipFill>
          <a:blip r:embed="rId6"/>
          <a:stretch>
            <a:fillRect/>
          </a:stretch>
        </p:blipFill>
        <p:spPr>
          <a:xfrm>
            <a:off x="7721188" y="5607980"/>
            <a:ext cx="233998" cy="196750"/>
          </a:xfrm>
          <a:prstGeom prst="rect">
            <a:avLst/>
          </a:prstGeom>
        </p:spPr>
      </p:pic>
      <p:sp>
        <p:nvSpPr>
          <p:cNvPr id="56" name="TextBox 55">
            <a:extLst>
              <a:ext uri="{FF2B5EF4-FFF2-40B4-BE49-F238E27FC236}">
                <a16:creationId xmlns:a16="http://schemas.microsoft.com/office/drawing/2014/main" id="{A173C15B-42B4-4DB5-8C41-932A20E93076}"/>
              </a:ext>
            </a:extLst>
          </p:cNvPr>
          <p:cNvSpPr txBox="1"/>
          <p:nvPr/>
        </p:nvSpPr>
        <p:spPr>
          <a:xfrm>
            <a:off x="5170715" y="3611043"/>
            <a:ext cx="4350903" cy="277919"/>
          </a:xfrm>
          <a:prstGeom prst="rect">
            <a:avLst/>
          </a:prstGeom>
          <a:noFill/>
        </p:spPr>
        <p:txBody>
          <a:bodyPr wrap="square" rtlCol="0">
            <a:spAutoFit/>
          </a:bodyPr>
          <a:lstStyle/>
          <a:p>
            <a:pPr algn="ctr"/>
            <a:r>
              <a:rPr lang="en-GB" sz="1200" b="1" dirty="0"/>
              <a:t>Impacts of tourism on Antarctica</a:t>
            </a:r>
          </a:p>
        </p:txBody>
      </p:sp>
      <p:sp>
        <p:nvSpPr>
          <p:cNvPr id="57" name="Rectangle 56">
            <a:extLst>
              <a:ext uri="{FF2B5EF4-FFF2-40B4-BE49-F238E27FC236}">
                <a16:creationId xmlns:a16="http://schemas.microsoft.com/office/drawing/2014/main" id="{58EE8E11-F012-47C9-A65E-7F43E92920AD}"/>
              </a:ext>
            </a:extLst>
          </p:cNvPr>
          <p:cNvSpPr/>
          <p:nvPr/>
        </p:nvSpPr>
        <p:spPr>
          <a:xfrm>
            <a:off x="5189765" y="3575791"/>
            <a:ext cx="4331853" cy="32277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AFB37CC1-2636-4E2E-8F6A-A5979D5B4973}"/>
              </a:ext>
            </a:extLst>
          </p:cNvPr>
          <p:cNvSpPr txBox="1"/>
          <p:nvPr/>
        </p:nvSpPr>
        <p:spPr>
          <a:xfrm>
            <a:off x="9609869" y="3601821"/>
            <a:ext cx="2443172" cy="3231654"/>
          </a:xfrm>
          <a:prstGeom prst="rect">
            <a:avLst/>
          </a:prstGeom>
          <a:noFill/>
        </p:spPr>
        <p:txBody>
          <a:bodyPr wrap="square">
            <a:spAutoFit/>
          </a:bodyPr>
          <a:lstStyle/>
          <a:p>
            <a:r>
              <a:rPr lang="en-GB" sz="1200" dirty="0"/>
              <a:t>Countries that sign the treaty agree:</a:t>
            </a:r>
          </a:p>
          <a:p>
            <a:pPr marL="171450" indent="-171450">
              <a:buFont typeface="Arial" panose="020B0604020202020204" pitchFamily="34" charset="0"/>
              <a:buChar char="•"/>
            </a:pPr>
            <a:r>
              <a:rPr lang="en-GB" sz="1200" dirty="0"/>
              <a:t>To make Antarctica a natural reserve that is devoted to peace and science</a:t>
            </a:r>
          </a:p>
          <a:p>
            <a:pPr marL="171450" indent="-171450">
              <a:buFont typeface="Arial" panose="020B0604020202020204" pitchFamily="34" charset="0"/>
              <a:buChar char="•"/>
            </a:pPr>
            <a:r>
              <a:rPr lang="en-GB" sz="1200" dirty="0"/>
              <a:t>To allow scientists freedom to work</a:t>
            </a:r>
          </a:p>
          <a:p>
            <a:pPr marL="171450" indent="-171450">
              <a:buFont typeface="Arial" panose="020B0604020202020204" pitchFamily="34" charset="0"/>
              <a:buChar char="•"/>
            </a:pPr>
            <a:r>
              <a:rPr lang="en-GB" sz="1200" dirty="0"/>
              <a:t>To share scientific knowledge</a:t>
            </a:r>
          </a:p>
          <a:p>
            <a:pPr marL="171450" indent="-171450">
              <a:buFont typeface="Arial" panose="020B0604020202020204" pitchFamily="34" charset="0"/>
              <a:buChar char="•"/>
            </a:pPr>
            <a:r>
              <a:rPr lang="en-GB" sz="1200" dirty="0"/>
              <a:t>To set aside any territorial claims</a:t>
            </a:r>
          </a:p>
          <a:p>
            <a:pPr marL="171450" indent="-171450">
              <a:buFont typeface="Arial" panose="020B0604020202020204" pitchFamily="34" charset="0"/>
              <a:buChar char="•"/>
            </a:pPr>
            <a:r>
              <a:rPr lang="en-GB" sz="1200" dirty="0"/>
              <a:t>To ban nuclear explosions and the disposal of radioactive waste</a:t>
            </a:r>
          </a:p>
          <a:p>
            <a:pPr marL="171450" indent="-171450">
              <a:buFont typeface="Arial" panose="020B0604020202020204" pitchFamily="34" charset="0"/>
              <a:buChar char="•"/>
            </a:pPr>
            <a:r>
              <a:rPr lang="en-GB" sz="1200" dirty="0"/>
              <a:t>To make sure all visits to Antarctica comply with the treaty</a:t>
            </a:r>
          </a:p>
          <a:p>
            <a:pPr marL="171450" indent="-171450">
              <a:buFont typeface="Arial" panose="020B0604020202020204" pitchFamily="34" charset="0"/>
              <a:buChar char="•"/>
            </a:pPr>
            <a:r>
              <a:rPr lang="en-GB" sz="1200" dirty="0"/>
              <a:t>To ban all commercial mining until at least 2048.</a:t>
            </a:r>
          </a:p>
          <a:p>
            <a:pPr marL="171450" indent="-171450">
              <a:buFont typeface="Arial" panose="020B0604020202020204" pitchFamily="34" charset="0"/>
              <a:buChar char="•"/>
            </a:pPr>
            <a:r>
              <a:rPr lang="en-GB" sz="1200" dirty="0"/>
              <a:t>To ensure all waste is disposed of without damaging the environment</a:t>
            </a:r>
          </a:p>
        </p:txBody>
      </p:sp>
      <p:sp>
        <p:nvSpPr>
          <p:cNvPr id="61" name="Rectangle 60">
            <a:extLst>
              <a:ext uri="{FF2B5EF4-FFF2-40B4-BE49-F238E27FC236}">
                <a16:creationId xmlns:a16="http://schemas.microsoft.com/office/drawing/2014/main" id="{1F205F42-0A3A-4877-BC31-76F85CDD423D}"/>
              </a:ext>
            </a:extLst>
          </p:cNvPr>
          <p:cNvSpPr/>
          <p:nvPr/>
        </p:nvSpPr>
        <p:spPr>
          <a:xfrm>
            <a:off x="9632648" y="3571874"/>
            <a:ext cx="2443172" cy="32316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2025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013F49-F58B-4A42-9091-1B74AC6BE456}"/>
              </a:ext>
            </a:extLst>
          </p:cNvPr>
          <p:cNvSpPr txBox="1"/>
          <p:nvPr/>
        </p:nvSpPr>
        <p:spPr>
          <a:xfrm>
            <a:off x="124750" y="3031969"/>
            <a:ext cx="7517021" cy="2308324"/>
          </a:xfrm>
          <a:prstGeom prst="rect">
            <a:avLst/>
          </a:prstGeom>
          <a:noFill/>
        </p:spPr>
        <p:txBody>
          <a:bodyPr wrap="square">
            <a:spAutoFit/>
          </a:bodyPr>
          <a:lstStyle/>
          <a:p>
            <a:r>
              <a:rPr lang="en-GB" sz="1200" b="1" dirty="0"/>
              <a:t>What is happening in the Russian Arctic?</a:t>
            </a:r>
          </a:p>
          <a:p>
            <a:r>
              <a:rPr lang="en-GB" sz="1200" dirty="0"/>
              <a:t>Rising temperatures increase the risk of wildfires.</a:t>
            </a:r>
          </a:p>
          <a:p>
            <a:r>
              <a:rPr lang="en-GB" sz="1200" dirty="0"/>
              <a:t>Fires and warming melt permafrost (permanently frozen ground).</a:t>
            </a:r>
          </a:p>
          <a:p>
            <a:r>
              <a:rPr lang="en-GB" sz="1200" dirty="0"/>
              <a:t>Melting permafrost causes subsidence, where the ground sinks and damages buildings and roads.</a:t>
            </a:r>
          </a:p>
          <a:p>
            <a:r>
              <a:rPr lang="en-GB" sz="1200" dirty="0"/>
              <a:t>Russia has the longest coastline of all the Arctic nations.  As the ice melts it opens up tremendous possibilities for Russia.  </a:t>
            </a:r>
          </a:p>
          <a:p>
            <a:r>
              <a:rPr lang="en-GB" sz="1200" dirty="0"/>
              <a:t>Currently their major coastline is frozen for 6 months of the year so as the ice melts this reveals their coastline and potential new trade routes, shipping ports and oil exploration are possible.  </a:t>
            </a:r>
          </a:p>
          <a:p>
            <a:r>
              <a:rPr lang="en-GB" sz="1200" dirty="0"/>
              <a:t>Russia have already laid claim to the seabed under the ice at the North pole by planting a flag on the sea bed</a:t>
            </a:r>
          </a:p>
          <a:p>
            <a:r>
              <a:rPr lang="en-GB" sz="1200" dirty="0"/>
              <a:t>Melting sea ice creates opportunities for oil and gas extraction and new shipping routes</a:t>
            </a:r>
          </a:p>
          <a:p>
            <a:r>
              <a:rPr lang="en-GB" sz="1200" dirty="0"/>
              <a:t>These changes may bring economic benefits but can also increase environmental damage and international conflict.</a:t>
            </a:r>
          </a:p>
          <a:p>
            <a:r>
              <a:rPr lang="en-GB" sz="1200" b="1" dirty="0"/>
              <a:t>Tiksi</a:t>
            </a:r>
            <a:r>
              <a:rPr lang="en-GB" sz="1200" dirty="0"/>
              <a:t>, a remote town in Siberia, continues to be inhabited because of jobs, culture and its strategic location. </a:t>
            </a:r>
          </a:p>
        </p:txBody>
      </p:sp>
      <p:pic>
        <p:nvPicPr>
          <p:cNvPr id="9" name="Picture 8"/>
          <p:cNvPicPr>
            <a:picLocks noChangeAspect="1"/>
          </p:cNvPicPr>
          <p:nvPr/>
        </p:nvPicPr>
        <p:blipFill>
          <a:blip r:embed="rId2"/>
          <a:stretch>
            <a:fillRect/>
          </a:stretch>
        </p:blipFill>
        <p:spPr>
          <a:xfrm>
            <a:off x="7623054" y="3109272"/>
            <a:ext cx="1648464" cy="994795"/>
          </a:xfrm>
          <a:prstGeom prst="rect">
            <a:avLst/>
          </a:prstGeom>
        </p:spPr>
      </p:pic>
      <p:pic>
        <p:nvPicPr>
          <p:cNvPr id="12" name="Picture 11"/>
          <p:cNvPicPr>
            <a:picLocks noChangeAspect="1"/>
          </p:cNvPicPr>
          <p:nvPr/>
        </p:nvPicPr>
        <p:blipFill>
          <a:blip r:embed="rId3"/>
          <a:stretch>
            <a:fillRect/>
          </a:stretch>
        </p:blipFill>
        <p:spPr>
          <a:xfrm>
            <a:off x="7641771" y="4219184"/>
            <a:ext cx="1648464" cy="1037397"/>
          </a:xfrm>
          <a:prstGeom prst="rect">
            <a:avLst/>
          </a:prstGeom>
        </p:spPr>
      </p:pic>
      <p:sp>
        <p:nvSpPr>
          <p:cNvPr id="16" name="TextBox 15"/>
          <p:cNvSpPr txBox="1"/>
          <p:nvPr/>
        </p:nvSpPr>
        <p:spPr>
          <a:xfrm>
            <a:off x="9539603" y="3696808"/>
            <a:ext cx="2483304"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t>Careers: </a:t>
            </a:r>
          </a:p>
          <a:p>
            <a:pPr algn="ctr"/>
            <a:r>
              <a:rPr lang="en-GB" sz="1200" dirty="0"/>
              <a:t>Antarctica Scientist/researcher </a:t>
            </a:r>
          </a:p>
          <a:p>
            <a:pPr algn="ctr"/>
            <a:r>
              <a:rPr lang="en-GB" sz="1200" dirty="0"/>
              <a:t>£50-80,000 per year</a:t>
            </a:r>
          </a:p>
          <a:p>
            <a:pPr algn="ctr"/>
            <a:r>
              <a:rPr lang="en-GB" sz="1200" dirty="0"/>
              <a:t>Engineer working in the Arctic £65,000 per year</a:t>
            </a:r>
          </a:p>
        </p:txBody>
      </p:sp>
      <p:sp>
        <p:nvSpPr>
          <p:cNvPr id="22" name="Title 1">
            <a:extLst>
              <a:ext uri="{FF2B5EF4-FFF2-40B4-BE49-F238E27FC236}">
                <a16:creationId xmlns:a16="http://schemas.microsoft.com/office/drawing/2014/main" id="{0BFA78DA-7809-4F30-9E58-78F048785A40}"/>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Polar Regions Year 9 HT1</a:t>
            </a:r>
          </a:p>
        </p:txBody>
      </p:sp>
      <p:sp>
        <p:nvSpPr>
          <p:cNvPr id="25" name="TextBox 24">
            <a:extLst>
              <a:ext uri="{FF2B5EF4-FFF2-40B4-BE49-F238E27FC236}">
                <a16:creationId xmlns:a16="http://schemas.microsoft.com/office/drawing/2014/main" id="{CBFAB739-2B43-42CA-8F4D-1747AA6A51F7}"/>
              </a:ext>
            </a:extLst>
          </p:cNvPr>
          <p:cNvSpPr txBox="1"/>
          <p:nvPr/>
        </p:nvSpPr>
        <p:spPr>
          <a:xfrm>
            <a:off x="124750" y="5490406"/>
            <a:ext cx="7397473" cy="1200329"/>
          </a:xfrm>
          <a:prstGeom prst="rect">
            <a:avLst/>
          </a:prstGeom>
          <a:noFill/>
        </p:spPr>
        <p:txBody>
          <a:bodyPr wrap="square">
            <a:spAutoFit/>
          </a:bodyPr>
          <a:lstStyle/>
          <a:p>
            <a:r>
              <a:rPr lang="en-GB" sz="1200" b="1" dirty="0"/>
              <a:t>What does the future hold for Arctic people?</a:t>
            </a:r>
            <a:endParaRPr lang="en-GB" sz="1200" dirty="0"/>
          </a:p>
          <a:p>
            <a:r>
              <a:rPr lang="en-GB" sz="1200" dirty="0"/>
              <a:t>Over 4 million people call the Arctic home with well over 30 different languages spoken. </a:t>
            </a:r>
            <a:r>
              <a:rPr lang="en-GB" sz="1200" b="1" dirty="0"/>
              <a:t>Three</a:t>
            </a:r>
            <a:r>
              <a:rPr lang="en-GB" sz="1200" dirty="0"/>
              <a:t> main indigenous groups are:– Sámi (northern Scandinavia)– Gwich'in (Alaska and Canada)– Inuit (Canada, Greenland and Alaska)</a:t>
            </a:r>
          </a:p>
          <a:p>
            <a:r>
              <a:rPr lang="en-GB" sz="1200" dirty="0"/>
              <a:t>Traditional lifestyles include reindeer herding, fishing, hunting and travelling across ice </a:t>
            </a:r>
          </a:p>
          <a:p>
            <a:r>
              <a:rPr lang="en-GB" sz="1200" dirty="0"/>
              <a:t>Climate change is reducing sea ice and changing wildlife habitats.</a:t>
            </a:r>
          </a:p>
          <a:p>
            <a:r>
              <a:rPr lang="en-GB" sz="1200" dirty="0"/>
              <a:t>This affects food supplies, transport, traditions and culture.</a:t>
            </a:r>
          </a:p>
        </p:txBody>
      </p:sp>
      <p:sp>
        <p:nvSpPr>
          <p:cNvPr id="26" name="TextBox 25">
            <a:extLst>
              <a:ext uri="{FF2B5EF4-FFF2-40B4-BE49-F238E27FC236}">
                <a16:creationId xmlns:a16="http://schemas.microsoft.com/office/drawing/2014/main" id="{65BB42A7-4863-44D8-9C06-D423DBD609DE}"/>
              </a:ext>
            </a:extLst>
          </p:cNvPr>
          <p:cNvSpPr txBox="1"/>
          <p:nvPr/>
        </p:nvSpPr>
        <p:spPr>
          <a:xfrm>
            <a:off x="133952" y="502377"/>
            <a:ext cx="9419454" cy="2308324"/>
          </a:xfrm>
          <a:prstGeom prst="rect">
            <a:avLst/>
          </a:prstGeom>
          <a:noFill/>
        </p:spPr>
        <p:txBody>
          <a:bodyPr wrap="square">
            <a:spAutoFit/>
          </a:bodyPr>
          <a:lstStyle/>
          <a:p>
            <a:r>
              <a:rPr lang="en-GB" sz="1200" b="1" dirty="0"/>
              <a:t>The Arctic</a:t>
            </a:r>
          </a:p>
          <a:p>
            <a:pPr marL="171450" indent="-171450">
              <a:buFont typeface="Arial" panose="020B0604020202020204" pitchFamily="34" charset="0"/>
              <a:buChar char="•"/>
            </a:pPr>
            <a:r>
              <a:rPr lang="en-US" sz="1200" dirty="0"/>
              <a:t>There are 8 countries which have land and a share of Arctic: Norway, Sweden, Finland, Russia, USA (Alaska), Denmark (Greenland), Canada and Iceland. </a:t>
            </a:r>
          </a:p>
          <a:p>
            <a:pPr marL="171450" indent="-171450">
              <a:buFont typeface="Arial" panose="020B0604020202020204" pitchFamily="34" charset="0"/>
              <a:buChar char="•"/>
            </a:pPr>
            <a:r>
              <a:rPr lang="en-US" sz="1200" dirty="0"/>
              <a:t>Across these 8 countries indigenous people make up about 10% of the 4 million people that live there.  </a:t>
            </a:r>
            <a:r>
              <a:rPr lang="en-GB" sz="1200" dirty="0"/>
              <a:t>Out of these 4 million inhabitants in the Arctic, 2 million are Russian</a:t>
            </a:r>
          </a:p>
          <a:p>
            <a:pPr marL="171450" indent="-171450">
              <a:buFont typeface="Arial" panose="020B0604020202020204" pitchFamily="34" charset="0"/>
              <a:buChar char="•"/>
            </a:pPr>
            <a:r>
              <a:rPr lang="en-GB" sz="1200" dirty="0"/>
              <a:t>Apart from the Greenland icecap the Arctic is frozen ocean. Ocean temperatures rarely fall below -2°C which makes it on the whole warmer than Antarctica</a:t>
            </a:r>
          </a:p>
          <a:p>
            <a:pPr marL="171450" indent="-171450">
              <a:buFont typeface="Arial" panose="020B0604020202020204" pitchFamily="34" charset="0"/>
              <a:buChar char="•"/>
            </a:pPr>
            <a:endParaRPr lang="en-GB" sz="1200" dirty="0"/>
          </a:p>
          <a:p>
            <a:r>
              <a:rPr lang="en-GB" sz="1200" b="1" dirty="0"/>
              <a:t>How significant are changes in the Arctic?</a:t>
            </a:r>
          </a:p>
          <a:p>
            <a:r>
              <a:rPr lang="en-GB" sz="1200" dirty="0"/>
              <a:t>Threats include </a:t>
            </a:r>
            <a:r>
              <a:rPr lang="en-GB" sz="1200" b="1" dirty="0"/>
              <a:t>climate change</a:t>
            </a:r>
            <a:r>
              <a:rPr lang="en-GB" sz="1200" dirty="0"/>
              <a:t>, </a:t>
            </a:r>
            <a:r>
              <a:rPr lang="en-GB" sz="1200" b="1" dirty="0"/>
              <a:t>melting sea ice, tourism</a:t>
            </a:r>
            <a:r>
              <a:rPr lang="en-GB" sz="1200" dirty="0"/>
              <a:t> and </a:t>
            </a:r>
            <a:r>
              <a:rPr lang="en-GB" sz="1200" b="1" dirty="0"/>
              <a:t>resource development</a:t>
            </a:r>
            <a:r>
              <a:rPr lang="en-GB" sz="1200" dirty="0"/>
              <a:t>.</a:t>
            </a:r>
          </a:p>
          <a:p>
            <a:r>
              <a:rPr lang="en-GB" sz="1200" dirty="0"/>
              <a:t>Changes can be judged by:</a:t>
            </a:r>
          </a:p>
          <a:p>
            <a:r>
              <a:rPr lang="en-GB" sz="1200" dirty="0"/>
              <a:t>Time scale: short-term or long-term?		Scale: local, regional or global?	Category: environmental, economic or social?	</a:t>
            </a:r>
          </a:p>
        </p:txBody>
      </p:sp>
      <p:pic>
        <p:nvPicPr>
          <p:cNvPr id="2050" name="Picture 2" descr="Arctic Circle - Wikipedia">
            <a:extLst>
              <a:ext uri="{FF2B5EF4-FFF2-40B4-BE49-F238E27FC236}">
                <a16:creationId xmlns:a16="http://schemas.microsoft.com/office/drawing/2014/main" id="{757FA7ED-6E51-4A91-A190-D19E6F828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9603" y="444199"/>
            <a:ext cx="2483304" cy="311404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A3D0C92A-2DC6-4FF0-BC6D-8F6A2FECF0D2}"/>
              </a:ext>
            </a:extLst>
          </p:cNvPr>
          <p:cNvSpPr/>
          <p:nvPr/>
        </p:nvSpPr>
        <p:spPr>
          <a:xfrm>
            <a:off x="133952" y="444199"/>
            <a:ext cx="9254963" cy="2413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1148ADF-9080-4F35-A62C-83E5750CA78C}"/>
              </a:ext>
            </a:extLst>
          </p:cNvPr>
          <p:cNvSpPr/>
          <p:nvPr/>
        </p:nvSpPr>
        <p:spPr>
          <a:xfrm>
            <a:off x="124749" y="2994155"/>
            <a:ext cx="9254963" cy="23461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205987A-EDF7-4436-BEED-9860ACD36A4B}"/>
              </a:ext>
            </a:extLst>
          </p:cNvPr>
          <p:cNvSpPr/>
          <p:nvPr/>
        </p:nvSpPr>
        <p:spPr>
          <a:xfrm>
            <a:off x="124749" y="5470024"/>
            <a:ext cx="9254963" cy="12207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3E7E2A56-E9DD-40BB-BD7F-7CE6B404298F}"/>
              </a:ext>
            </a:extLst>
          </p:cNvPr>
          <p:cNvPicPr>
            <a:picLocks noChangeAspect="1"/>
          </p:cNvPicPr>
          <p:nvPr/>
        </p:nvPicPr>
        <p:blipFill>
          <a:blip r:embed="rId5"/>
          <a:stretch>
            <a:fillRect/>
          </a:stretch>
        </p:blipFill>
        <p:spPr>
          <a:xfrm>
            <a:off x="7880621" y="5490406"/>
            <a:ext cx="1140693" cy="1140693"/>
          </a:xfrm>
          <a:prstGeom prst="rect">
            <a:avLst/>
          </a:prstGeom>
        </p:spPr>
      </p:pic>
      <p:sp>
        <p:nvSpPr>
          <p:cNvPr id="35" name="TextBox 34">
            <a:extLst>
              <a:ext uri="{FF2B5EF4-FFF2-40B4-BE49-F238E27FC236}">
                <a16:creationId xmlns:a16="http://schemas.microsoft.com/office/drawing/2014/main" id="{D084863C-6B0A-4866-8BFE-EC342CFFE116}"/>
              </a:ext>
            </a:extLst>
          </p:cNvPr>
          <p:cNvSpPr txBox="1"/>
          <p:nvPr/>
        </p:nvSpPr>
        <p:spPr>
          <a:xfrm>
            <a:off x="9552192" y="4825694"/>
            <a:ext cx="2470715"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b="1" dirty="0"/>
              <a:t>Questions to consider</a:t>
            </a:r>
            <a:r>
              <a:rPr lang="en-GB" sz="1200" dirty="0"/>
              <a:t>: </a:t>
            </a:r>
          </a:p>
          <a:p>
            <a:pPr algn="ctr"/>
            <a:r>
              <a:rPr lang="en-GB" sz="1200" dirty="0"/>
              <a:t>Can the traditional life of the indigenous people survive?</a:t>
            </a:r>
          </a:p>
          <a:p>
            <a:pPr algn="ctr"/>
            <a:endParaRPr lang="en-GB" sz="800" dirty="0"/>
          </a:p>
          <a:p>
            <a:pPr algn="ctr"/>
            <a:r>
              <a:rPr lang="en-GB" sz="1200" dirty="0"/>
              <a:t>Will future generations respect the Antarctic treaty?</a:t>
            </a:r>
          </a:p>
          <a:p>
            <a:pPr algn="ctr"/>
            <a:endParaRPr lang="en-GB" sz="800" dirty="0"/>
          </a:p>
          <a:p>
            <a:pPr algn="ctr"/>
            <a:r>
              <a:rPr lang="en-GB" sz="1200" dirty="0"/>
              <a:t>Will Russia push ahead with plans to develop their Arctic coast?</a:t>
            </a:r>
          </a:p>
          <a:p>
            <a:pPr algn="ctr"/>
            <a:endParaRPr lang="en-GB" sz="800" dirty="0"/>
          </a:p>
        </p:txBody>
      </p:sp>
    </p:spTree>
    <p:extLst>
      <p:ext uri="{BB962C8B-B14F-4D97-AF65-F5344CB8AC3E}">
        <p14:creationId xmlns:p14="http://schemas.microsoft.com/office/powerpoint/2010/main" val="1020334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F3EB66A-CBE7-4097-974E-F46683D594B6}"/>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Climate Change Year 9 HT2</a:t>
            </a:r>
          </a:p>
        </p:txBody>
      </p:sp>
      <p:grpSp>
        <p:nvGrpSpPr>
          <p:cNvPr id="35" name="Group 34">
            <a:extLst>
              <a:ext uri="{FF2B5EF4-FFF2-40B4-BE49-F238E27FC236}">
                <a16:creationId xmlns:a16="http://schemas.microsoft.com/office/drawing/2014/main" id="{541E9AAA-9629-48F2-BE8F-0EBED7F44176}"/>
              </a:ext>
            </a:extLst>
          </p:cNvPr>
          <p:cNvGrpSpPr/>
          <p:nvPr/>
        </p:nvGrpSpPr>
        <p:grpSpPr>
          <a:xfrm>
            <a:off x="285361" y="413656"/>
            <a:ext cx="11621278" cy="6210466"/>
            <a:chOff x="285361" y="413656"/>
            <a:chExt cx="11621278" cy="6210466"/>
          </a:xfrm>
        </p:grpSpPr>
        <p:pic>
          <p:nvPicPr>
            <p:cNvPr id="4" name="Picture 3"/>
            <p:cNvPicPr>
              <a:picLocks noChangeAspect="1"/>
            </p:cNvPicPr>
            <p:nvPr/>
          </p:nvPicPr>
          <p:blipFill rotWithShape="1">
            <a:blip r:embed="rId2"/>
            <a:srcRect b="13714"/>
            <a:stretch/>
          </p:blipFill>
          <p:spPr>
            <a:xfrm>
              <a:off x="814190" y="4912037"/>
              <a:ext cx="2583315" cy="1637076"/>
            </a:xfrm>
            <a:prstGeom prst="rect">
              <a:avLst/>
            </a:prstGeom>
            <a:ln>
              <a:noFill/>
            </a:ln>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rotWithShape="1">
            <a:blip r:embed="rId3"/>
            <a:srcRect l="14235" t="33543" r="16944" b="24441"/>
            <a:stretch/>
          </p:blipFill>
          <p:spPr>
            <a:xfrm>
              <a:off x="8615128" y="556065"/>
              <a:ext cx="3209662" cy="1471152"/>
            </a:xfrm>
            <a:prstGeom prst="rect">
              <a:avLst/>
            </a:prstGeom>
            <a:ln>
              <a:noFill/>
            </a:ln>
          </p:spPr>
          <p:style>
            <a:lnRef idx="2">
              <a:schemeClr val="dk1"/>
            </a:lnRef>
            <a:fillRef idx="1">
              <a:schemeClr val="lt1"/>
            </a:fillRef>
            <a:effectRef idx="0">
              <a:schemeClr val="dk1"/>
            </a:effectRef>
            <a:fontRef idx="minor">
              <a:schemeClr val="dk1"/>
            </a:fontRef>
          </p:style>
        </p:pic>
        <p:sp>
          <p:nvSpPr>
            <p:cNvPr id="18" name="TextBox 17">
              <a:extLst>
                <a:ext uri="{FF2B5EF4-FFF2-40B4-BE49-F238E27FC236}">
                  <a16:creationId xmlns:a16="http://schemas.microsoft.com/office/drawing/2014/main" id="{CDE9071B-7EFF-4915-B60A-80F9336EA326}"/>
                </a:ext>
              </a:extLst>
            </p:cNvPr>
            <p:cNvSpPr txBox="1"/>
            <p:nvPr/>
          </p:nvSpPr>
          <p:spPr>
            <a:xfrm>
              <a:off x="348059" y="444199"/>
              <a:ext cx="3446814" cy="4524315"/>
            </a:xfrm>
            <a:prstGeom prst="rect">
              <a:avLst/>
            </a:prstGeom>
            <a:noFill/>
          </p:spPr>
          <p:txBody>
            <a:bodyPr wrap="square">
              <a:spAutoFit/>
            </a:bodyPr>
            <a:lstStyle/>
            <a:p>
              <a:r>
                <a:rPr lang="en-GB" sz="1200" b="1" dirty="0"/>
                <a:t>Evidence for Climate Change</a:t>
              </a:r>
            </a:p>
            <a:p>
              <a:pPr marL="171450" indent="-171450">
                <a:buFont typeface="Arial" panose="020B0604020202020204" pitchFamily="34" charset="0"/>
                <a:buChar char="•"/>
              </a:pPr>
              <a:r>
                <a:rPr lang="en-GB" sz="1200" dirty="0"/>
                <a:t>Earth's climate has always changed over time. During </a:t>
              </a:r>
              <a:r>
                <a:rPr lang="en-GB" sz="1200" b="1" dirty="0"/>
                <a:t>the Quaternary Period </a:t>
              </a:r>
              <a:r>
                <a:rPr lang="en-GB" sz="1200" dirty="0"/>
                <a:t>(the last 2.6 million years), the climate has alternated between cold glacial periods (ice ages) and warmer interglacial periods. The most recent Ice Age ended approximately 10,000 years ago, allowing human civilisation to develop.</a:t>
              </a:r>
            </a:p>
            <a:p>
              <a:pPr marL="171450" indent="-171450">
                <a:buFont typeface="Arial" panose="020B0604020202020204" pitchFamily="34" charset="0"/>
                <a:buChar char="•"/>
              </a:pPr>
              <a:r>
                <a:rPr lang="en-GB" sz="1200" b="1" dirty="0"/>
                <a:t>Ice cores </a:t>
              </a:r>
              <a:r>
                <a:rPr lang="en-GB" sz="1200" dirty="0"/>
                <a:t>contain trapped air bubbles that reveal past atmospheric conditions and greenhouse gas concentrations. </a:t>
              </a:r>
              <a:r>
                <a:rPr lang="en-GB" sz="1200" b="1" dirty="0"/>
                <a:t>Ocean sediment </a:t>
              </a:r>
              <a:r>
                <a:rPr lang="en-GB" sz="1200" dirty="0"/>
                <a:t>cores contain pollen and microscopic organisms that indicate past temperatures and vegetation. </a:t>
              </a:r>
              <a:r>
                <a:rPr lang="en-GB" sz="1200" b="1" dirty="0"/>
                <a:t>Tree rings </a:t>
              </a:r>
              <a:r>
                <a:rPr lang="en-GB" sz="1200" dirty="0"/>
                <a:t>show annual growth patterns linked to climate, while </a:t>
              </a:r>
              <a:r>
                <a:rPr lang="en-GB" sz="1200" b="1" dirty="0"/>
                <a:t>historical diaries, paintings and photographs</a:t>
              </a:r>
              <a:r>
                <a:rPr lang="en-GB" sz="1200" dirty="0"/>
                <a:t> provide evidence of changing landscapes such as shrinking glaciers.</a:t>
              </a:r>
            </a:p>
            <a:p>
              <a:pPr marL="171450" indent="-171450">
                <a:buFont typeface="Arial" panose="020B0604020202020204" pitchFamily="34" charset="0"/>
                <a:buChar char="•"/>
              </a:pPr>
              <a:r>
                <a:rPr lang="en-GB" sz="1200" dirty="0"/>
                <a:t>Modern evidence shows that global temperatures have risen rapidly since the late nineteenth century. This is supported by </a:t>
              </a:r>
              <a:r>
                <a:rPr lang="en-GB" sz="1200" b="1" dirty="0"/>
                <a:t>temperature records, retreating glaciers, reductions in Arctic sea ice, rising sea levels and satellite observations </a:t>
              </a:r>
              <a:r>
                <a:rPr lang="en-GB" sz="1200" dirty="0"/>
                <a:t>using Geographic Information Systems (GIS).</a:t>
              </a:r>
            </a:p>
          </p:txBody>
        </p:sp>
        <p:sp>
          <p:nvSpPr>
            <p:cNvPr id="20" name="TextBox 19">
              <a:extLst>
                <a:ext uri="{FF2B5EF4-FFF2-40B4-BE49-F238E27FC236}">
                  <a16:creationId xmlns:a16="http://schemas.microsoft.com/office/drawing/2014/main" id="{2CCE85E1-C6B7-4550-A447-DEDBE939FBAD}"/>
                </a:ext>
              </a:extLst>
            </p:cNvPr>
            <p:cNvSpPr txBox="1"/>
            <p:nvPr/>
          </p:nvSpPr>
          <p:spPr>
            <a:xfrm>
              <a:off x="3830148" y="518366"/>
              <a:ext cx="4419047" cy="1569660"/>
            </a:xfrm>
            <a:prstGeom prst="rect">
              <a:avLst/>
            </a:prstGeom>
            <a:noFill/>
          </p:spPr>
          <p:txBody>
            <a:bodyPr wrap="square">
              <a:spAutoFit/>
            </a:bodyPr>
            <a:lstStyle/>
            <a:p>
              <a:r>
                <a:rPr lang="en-GB" sz="1200" b="1" dirty="0"/>
                <a:t>Natural Causes of Climate Change</a:t>
              </a:r>
            </a:p>
            <a:p>
              <a:pPr marL="171450" indent="-171450">
                <a:buFont typeface="Arial" panose="020B0604020202020204" pitchFamily="34" charset="0"/>
                <a:buChar char="•"/>
              </a:pPr>
              <a:r>
                <a:rPr lang="en-GB" sz="1200" dirty="0"/>
                <a:t>The </a:t>
              </a:r>
              <a:r>
                <a:rPr lang="en-GB" sz="1200" b="1" dirty="0"/>
                <a:t>Milankovitch Cycles</a:t>
              </a:r>
              <a:r>
                <a:rPr lang="en-GB" sz="1200" dirty="0"/>
                <a:t> explain long-term climate change over thousands of years. Changes in the </a:t>
              </a:r>
              <a:r>
                <a:rPr lang="en-GB" sz="1200" b="1" dirty="0"/>
                <a:t>shape of Earth's orbit (eccentricity)</a:t>
              </a:r>
              <a:r>
                <a:rPr lang="en-GB" sz="1200" dirty="0"/>
                <a:t> occur over around </a:t>
              </a:r>
              <a:r>
                <a:rPr lang="en-GB" sz="1200" b="1" dirty="0"/>
                <a:t>100,000 years</a:t>
              </a:r>
              <a:r>
                <a:rPr lang="en-GB" sz="1200" dirty="0"/>
                <a:t>, altering the distance between Earth and the Sun. Changes in the </a:t>
              </a:r>
              <a:r>
                <a:rPr lang="en-GB" sz="1200" b="1" dirty="0"/>
                <a:t>tilt of Earth's axis (obliquity)</a:t>
              </a:r>
              <a:r>
                <a:rPr lang="en-GB" sz="1200" dirty="0"/>
                <a:t> occur approximately every </a:t>
              </a:r>
              <a:r>
                <a:rPr lang="en-GB" sz="1200" b="1" dirty="0"/>
                <a:t>41,000 years</a:t>
              </a:r>
              <a:r>
                <a:rPr lang="en-GB" sz="1200" dirty="0"/>
                <a:t>, affecting the intensity of seasons. The Earth's </a:t>
              </a:r>
              <a:r>
                <a:rPr lang="en-GB" sz="1200" b="1" dirty="0"/>
                <a:t>wobble (precession)</a:t>
              </a:r>
              <a:r>
                <a:rPr lang="en-GB" sz="1200" dirty="0"/>
                <a:t> changes over around </a:t>
              </a:r>
              <a:r>
                <a:rPr lang="en-GB" sz="1200" b="1" dirty="0"/>
                <a:t>26,000 years</a:t>
              </a:r>
              <a:r>
                <a:rPr lang="en-GB" sz="1200" dirty="0"/>
                <a:t>, altering the</a:t>
              </a:r>
            </a:p>
          </p:txBody>
        </p:sp>
        <p:sp>
          <p:nvSpPr>
            <p:cNvPr id="22" name="TextBox 21">
              <a:extLst>
                <a:ext uri="{FF2B5EF4-FFF2-40B4-BE49-F238E27FC236}">
                  <a16:creationId xmlns:a16="http://schemas.microsoft.com/office/drawing/2014/main" id="{4268CE73-BF92-4F1A-A78E-EE66D08F8DF8}"/>
                </a:ext>
              </a:extLst>
            </p:cNvPr>
            <p:cNvSpPr txBox="1"/>
            <p:nvPr/>
          </p:nvSpPr>
          <p:spPr>
            <a:xfrm>
              <a:off x="3928470" y="3535680"/>
              <a:ext cx="6157682" cy="2862322"/>
            </a:xfrm>
            <a:prstGeom prst="rect">
              <a:avLst/>
            </a:prstGeom>
            <a:noFill/>
          </p:spPr>
          <p:txBody>
            <a:bodyPr wrap="square">
              <a:spAutoFit/>
            </a:bodyPr>
            <a:lstStyle/>
            <a:p>
              <a:r>
                <a:rPr lang="en-GB" sz="1200" b="1" dirty="0"/>
                <a:t>Human Causes of Climate Change</a:t>
              </a:r>
            </a:p>
            <a:p>
              <a:r>
                <a:rPr lang="en-GB" sz="1200" dirty="0"/>
                <a:t>The </a:t>
              </a:r>
              <a:r>
                <a:rPr lang="en-GB" sz="1200" b="1" dirty="0"/>
                <a:t>greenhouse effect</a:t>
              </a:r>
              <a:r>
                <a:rPr lang="en-GB" sz="1200" dirty="0"/>
                <a:t> is a natural process that keeps Earth's average temperature at around </a:t>
              </a:r>
              <a:r>
                <a:rPr lang="en-GB" sz="1200" b="1" dirty="0"/>
                <a:t>15°C</a:t>
              </a:r>
              <a:r>
                <a:rPr lang="en-GB" sz="1200" dirty="0"/>
                <a:t>. Without greenhouse gases, the Earth's average temperature would be approximately </a:t>
              </a:r>
              <a:r>
                <a:rPr lang="en-GB" sz="1200" b="1" dirty="0"/>
                <a:t>−18°C</a:t>
              </a:r>
              <a:r>
                <a:rPr lang="en-GB" sz="1200" dirty="0"/>
                <a:t>, making life impossible.</a:t>
              </a:r>
            </a:p>
            <a:p>
              <a:r>
                <a:rPr lang="en-GB" sz="1200" dirty="0"/>
                <a:t>Human activities have strengthened this natural greenhouse effect by increasing the concentration of greenhouse gases in the atmosphere. This is known as the </a:t>
              </a:r>
              <a:r>
                <a:rPr lang="en-GB" sz="1200" b="1" dirty="0"/>
                <a:t>enhanced greenhouse effect</a:t>
              </a:r>
              <a:r>
                <a:rPr lang="en-GB" sz="1200" dirty="0"/>
                <a:t>.</a:t>
              </a:r>
            </a:p>
            <a:p>
              <a:r>
                <a:rPr lang="en-GB" sz="1200" dirty="0"/>
                <a:t>The main greenhouse gases are:</a:t>
              </a:r>
            </a:p>
            <a:p>
              <a:pPr marL="171450" indent="-171450">
                <a:buFont typeface="Arial" panose="020B0604020202020204" pitchFamily="34" charset="0"/>
                <a:buChar char="•"/>
              </a:pPr>
              <a:r>
                <a:rPr lang="en-GB" sz="1200" dirty="0"/>
                <a:t>CO₂ – burning fossil fuel, car exhausts, deforestation and burning trees</a:t>
              </a:r>
            </a:p>
            <a:p>
              <a:pPr marL="171450" indent="-171450">
                <a:buFont typeface="Arial" panose="020B0604020202020204" pitchFamily="34" charset="0"/>
                <a:buChar char="•"/>
              </a:pPr>
              <a:r>
                <a:rPr lang="en-GB" sz="1200" dirty="0"/>
                <a:t>CH₄ (methane) – livestock farming., rice farming, rotting waste in landfill sites</a:t>
              </a:r>
            </a:p>
            <a:p>
              <a:pPr marL="171450" indent="-171450">
                <a:buFont typeface="Arial" panose="020B0604020202020204" pitchFamily="34" charset="0"/>
                <a:buChar char="•"/>
              </a:pPr>
              <a:r>
                <a:rPr lang="en-GB" sz="1200" dirty="0"/>
                <a:t>N₂O (nitrous oxide) – fertilisers and cement production, sewage treatment, car exhausts, electricity production</a:t>
              </a:r>
            </a:p>
            <a:p>
              <a:r>
                <a:rPr lang="en-GB" sz="1200" dirty="0"/>
                <a:t>Short-wave solar radiation enters the atmosphere, but outgoing long-wave radiation is trapped by greenhouse gases, warming the planet. Historically, HICs have produced the most emissions, while many LICs contribute least but are most vulnerable.</a:t>
              </a:r>
            </a:p>
          </p:txBody>
        </p:sp>
        <p:sp>
          <p:nvSpPr>
            <p:cNvPr id="29" name="Rectangle 28">
              <a:extLst>
                <a:ext uri="{FF2B5EF4-FFF2-40B4-BE49-F238E27FC236}">
                  <a16:creationId xmlns:a16="http://schemas.microsoft.com/office/drawing/2014/main" id="{5B4CBF23-9565-4BAE-81DA-0EE70144355B}"/>
                </a:ext>
              </a:extLst>
            </p:cNvPr>
            <p:cNvSpPr/>
            <p:nvPr/>
          </p:nvSpPr>
          <p:spPr>
            <a:xfrm>
              <a:off x="285361" y="413656"/>
              <a:ext cx="3446814" cy="62104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EDBB009-2CF4-439C-88B6-AB6B613A115B}"/>
                </a:ext>
              </a:extLst>
            </p:cNvPr>
            <p:cNvSpPr/>
            <p:nvPr/>
          </p:nvSpPr>
          <p:spPr>
            <a:xfrm>
              <a:off x="3839405" y="428928"/>
              <a:ext cx="8067234" cy="27670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F2F7C7C-59F6-418D-8B23-0259B86524B9}"/>
                </a:ext>
              </a:extLst>
            </p:cNvPr>
            <p:cNvSpPr/>
            <p:nvPr/>
          </p:nvSpPr>
          <p:spPr>
            <a:xfrm>
              <a:off x="3839405" y="3429000"/>
              <a:ext cx="8067234" cy="31951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974D8DEE-CD6B-492D-8417-370858E50C8D}"/>
                </a:ext>
              </a:extLst>
            </p:cNvPr>
            <p:cNvSpPr txBox="1"/>
            <p:nvPr/>
          </p:nvSpPr>
          <p:spPr>
            <a:xfrm>
              <a:off x="3830148" y="2057994"/>
              <a:ext cx="7994642" cy="1015663"/>
            </a:xfrm>
            <a:prstGeom prst="rect">
              <a:avLst/>
            </a:prstGeom>
            <a:noFill/>
          </p:spPr>
          <p:txBody>
            <a:bodyPr wrap="square">
              <a:spAutoFit/>
            </a:bodyPr>
            <a:lstStyle/>
            <a:p>
              <a:pPr marL="171450" indent="-171450">
                <a:buFont typeface="Arial" panose="020B0604020202020204" pitchFamily="34" charset="0"/>
                <a:buChar char="•"/>
              </a:pPr>
              <a:r>
                <a:rPr lang="en-GB" sz="1200" dirty="0"/>
                <a:t>Changes in </a:t>
              </a:r>
              <a:r>
                <a:rPr lang="en-GB" sz="1200" b="1" dirty="0"/>
                <a:t>solar activity</a:t>
              </a:r>
              <a:r>
                <a:rPr lang="en-GB" sz="1200" dirty="0"/>
                <a:t>, including periods of increased sunspots and solar flares, can temporarily increase the amount of solar radiation reaching Earth and contribute to short-term warming.</a:t>
              </a:r>
            </a:p>
            <a:p>
              <a:pPr marL="171450" indent="-171450">
                <a:buFont typeface="Arial" panose="020B0604020202020204" pitchFamily="34" charset="0"/>
                <a:buChar char="•"/>
              </a:pPr>
              <a:r>
                <a:rPr lang="en-GB" sz="1200" dirty="0"/>
                <a:t>Large </a:t>
              </a:r>
              <a:r>
                <a:rPr lang="en-GB" sz="1200" b="1" dirty="0"/>
                <a:t>volcanic eruptions</a:t>
              </a:r>
              <a:r>
                <a:rPr lang="en-GB" sz="1200" dirty="0"/>
                <a:t> can cause temporary global cooling. Volcanic ash and dust reflect incoming solar radiation, while </a:t>
              </a:r>
              <a:r>
                <a:rPr lang="en-GB" sz="1200" b="1" dirty="0"/>
                <a:t>sulphur dioxide</a:t>
              </a:r>
              <a:r>
                <a:rPr lang="en-GB" sz="1200" dirty="0"/>
                <a:t> combines with water vapour to form tiny droplets of sulphuric acid that reflect sunlight back into space. This can lead to a </a:t>
              </a:r>
              <a:r>
                <a:rPr lang="en-GB" sz="1200" b="1" dirty="0"/>
                <a:t>volcanic winter</a:t>
              </a:r>
              <a:r>
                <a:rPr lang="en-GB" sz="1200" dirty="0"/>
                <a:t>, reducing global temperatures for several years.</a:t>
              </a:r>
            </a:p>
          </p:txBody>
        </p:sp>
        <p:pic>
          <p:nvPicPr>
            <p:cNvPr id="4098" name="Picture 2" descr="Image and text to explain how the greenhouse effects works.">
              <a:extLst>
                <a:ext uri="{FF2B5EF4-FFF2-40B4-BE49-F238E27FC236}">
                  <a16:creationId xmlns:a16="http://schemas.microsoft.com/office/drawing/2014/main" id="{4713E320-DB4C-4BF3-8222-AF3C2362C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6040" y="3535680"/>
              <a:ext cx="1598750" cy="3013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0355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DEB3595-C5E9-415C-A3BE-E17C557D43D6}"/>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Climate Change Year 9 HT2</a:t>
            </a:r>
          </a:p>
        </p:txBody>
      </p:sp>
      <p:grpSp>
        <p:nvGrpSpPr>
          <p:cNvPr id="30" name="Group 29">
            <a:extLst>
              <a:ext uri="{FF2B5EF4-FFF2-40B4-BE49-F238E27FC236}">
                <a16:creationId xmlns:a16="http://schemas.microsoft.com/office/drawing/2014/main" id="{2F8BD468-72FE-4D86-90E4-D8300502538C}"/>
              </a:ext>
            </a:extLst>
          </p:cNvPr>
          <p:cNvGrpSpPr/>
          <p:nvPr/>
        </p:nvGrpSpPr>
        <p:grpSpPr>
          <a:xfrm>
            <a:off x="180967" y="444199"/>
            <a:ext cx="11869519" cy="6327054"/>
            <a:chOff x="180967" y="444199"/>
            <a:chExt cx="11869519" cy="6327054"/>
          </a:xfrm>
        </p:grpSpPr>
        <p:sp>
          <p:nvSpPr>
            <p:cNvPr id="20" name="TextBox 19">
              <a:extLst>
                <a:ext uri="{FF2B5EF4-FFF2-40B4-BE49-F238E27FC236}">
                  <a16:creationId xmlns:a16="http://schemas.microsoft.com/office/drawing/2014/main" id="{3CA5527F-1717-4D90-AE56-45E2DE439863}"/>
                </a:ext>
              </a:extLst>
            </p:cNvPr>
            <p:cNvSpPr txBox="1"/>
            <p:nvPr/>
          </p:nvSpPr>
          <p:spPr>
            <a:xfrm>
              <a:off x="7891424" y="444199"/>
              <a:ext cx="3980536" cy="452431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t>How can climate change be managed? </a:t>
              </a:r>
            </a:p>
            <a:p>
              <a:r>
                <a:rPr lang="en-GB" sz="1200" b="1" dirty="0"/>
                <a:t>Mitigation</a:t>
              </a:r>
              <a:r>
                <a:rPr lang="en-GB" sz="1200" dirty="0"/>
                <a:t> aims to reduce the causes of climate change by lowering greenhouse gas emissions.</a:t>
              </a:r>
            </a:p>
            <a:p>
              <a:pPr marL="171450" indent="-171450">
                <a:buFont typeface="Arial" panose="020B0604020202020204" pitchFamily="34" charset="0"/>
                <a:buChar char="•"/>
              </a:pPr>
              <a:r>
                <a:rPr lang="en-GB" sz="1200" dirty="0"/>
                <a:t>Using </a:t>
              </a:r>
              <a:r>
                <a:rPr lang="en-GB" sz="1200" b="1" dirty="0"/>
                <a:t>renewable energy </a:t>
              </a:r>
              <a:r>
                <a:rPr lang="en-GB" sz="1200" dirty="0"/>
                <a:t>such as solar, wind and hydroelectric power reduces reliance on fossil fuels and lowers carbon dioxide emissions. However, renewable energy is not suitable everywhere because it depends on local weather and physical geography.</a:t>
              </a:r>
            </a:p>
            <a:p>
              <a:pPr marL="171450" indent="-171450">
                <a:buFont typeface="Arial" panose="020B0604020202020204" pitchFamily="34" charset="0"/>
                <a:buChar char="•"/>
              </a:pPr>
              <a:r>
                <a:rPr lang="en-GB" sz="1200" b="1" dirty="0"/>
                <a:t>Planting trees (Afforestation</a:t>
              </a:r>
              <a:r>
                <a:rPr lang="en-GB" sz="1200" dirty="0"/>
                <a:t> and </a:t>
              </a:r>
              <a:r>
                <a:rPr lang="en-GB" sz="1200" b="1" dirty="0"/>
                <a:t>reforestation)</a:t>
              </a:r>
              <a:r>
                <a:rPr lang="en-GB" sz="1200" dirty="0"/>
                <a:t> increase the number of trees, which absorb carbon dioxide through photosynthesis. However, trees store less carbon during winter when deciduous trees lose their leaves, and forests take many years to mature.</a:t>
              </a:r>
            </a:p>
            <a:p>
              <a:pPr marL="171450" indent="-171450">
                <a:buFont typeface="Arial" panose="020B0604020202020204" pitchFamily="34" charset="0"/>
                <a:buChar char="•"/>
              </a:pPr>
              <a:r>
                <a:rPr lang="en-GB" sz="1200" b="1" dirty="0"/>
                <a:t>Carbon capture and storage </a:t>
              </a:r>
              <a:r>
                <a:rPr lang="en-GB" sz="1200" dirty="0"/>
                <a:t>(CCS) removes carbon dioxide from power stations and industries before it enters the atmosphere. The gas is stored underground in suitable rock formations. Although effective, CCS is expensive and can only be used where suitable geology exists.</a:t>
              </a:r>
            </a:p>
            <a:p>
              <a:pPr marL="171450" indent="-171450">
                <a:buFont typeface="Arial" panose="020B0604020202020204" pitchFamily="34" charset="0"/>
                <a:buChar char="•"/>
              </a:pPr>
              <a:r>
                <a:rPr lang="en-GB" sz="1200" b="1" dirty="0"/>
                <a:t>International agreements </a:t>
              </a:r>
              <a:r>
                <a:rPr lang="en-GB" sz="1200" dirty="0"/>
                <a:t>encourage countries to reduce emissions. The Paris Agreement (2015) aims to limit global warming to well below 2°C, with efforts to keep it below 1.5°C. Annual COP (Conference of the Parties) meetings monitor progress, although agreements rely on countries meeting their commitments.</a:t>
              </a:r>
            </a:p>
          </p:txBody>
        </p:sp>
        <p:sp>
          <p:nvSpPr>
            <p:cNvPr id="22" name="TextBox 21">
              <a:extLst>
                <a:ext uri="{FF2B5EF4-FFF2-40B4-BE49-F238E27FC236}">
                  <a16:creationId xmlns:a16="http://schemas.microsoft.com/office/drawing/2014/main" id="{961E6488-2E49-4FE7-86A1-2D853440B8A7}"/>
                </a:ext>
              </a:extLst>
            </p:cNvPr>
            <p:cNvSpPr txBox="1"/>
            <p:nvPr/>
          </p:nvSpPr>
          <p:spPr>
            <a:xfrm>
              <a:off x="201353" y="2985601"/>
              <a:ext cx="4303972" cy="378565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t>How can climate change be managed?</a:t>
              </a:r>
            </a:p>
            <a:p>
              <a:r>
                <a:rPr lang="en-GB" sz="1200" b="1" dirty="0"/>
                <a:t>Adaptation</a:t>
              </a:r>
              <a:r>
                <a:rPr lang="en-GB" sz="1200" dirty="0"/>
                <a:t> involves adjusting to the impacts of climate change.</a:t>
              </a:r>
            </a:p>
            <a:p>
              <a:pPr marL="171450" indent="-171450">
                <a:buFont typeface="Arial" panose="020B0604020202020204" pitchFamily="34" charset="0"/>
                <a:buChar char="•"/>
              </a:pPr>
              <a:r>
                <a:rPr lang="en-GB" sz="1200" b="1" dirty="0"/>
                <a:t>Farmers in low-latitude regions </a:t>
              </a:r>
              <a:r>
                <a:rPr lang="en-GB" sz="1200" dirty="0"/>
                <a:t>(near the Equator) are adapting by growing drought-resistant crops, improving irrigation efficiency, water harvesting, planting trees to provide shade and changing planting dates (when seeds are planted) to match shifting rainfall patterns.</a:t>
              </a:r>
            </a:p>
            <a:p>
              <a:pPr marL="171450" indent="-171450">
                <a:buFont typeface="Arial" panose="020B0604020202020204" pitchFamily="34" charset="0"/>
                <a:buChar char="•"/>
              </a:pPr>
              <a:r>
                <a:rPr lang="en-GB" sz="1200" b="1" dirty="0"/>
                <a:t>Water supplies </a:t>
              </a:r>
              <a:r>
                <a:rPr lang="en-GB" sz="1200" dirty="0"/>
                <a:t>are managed through improved irrigation systems, rainwater harvesting and the construction of artificial glaciers in the Himalayas. These artificial ice structures slowly melt during summer, providing water for farming when natural glaciers have retreated.</a:t>
              </a:r>
            </a:p>
            <a:p>
              <a:pPr marL="171450" indent="-171450">
                <a:buFont typeface="Arial" panose="020B0604020202020204" pitchFamily="34" charset="0"/>
                <a:buChar char="•"/>
              </a:pPr>
              <a:r>
                <a:rPr lang="en-GB" sz="1200" dirty="0"/>
                <a:t>Low-lying coastal areas such as the Maldives face </a:t>
              </a:r>
              <a:r>
                <a:rPr lang="en-GB" sz="1200" b="1" dirty="0"/>
                <a:t>rising sea levels</a:t>
              </a:r>
              <a:r>
                <a:rPr lang="en-GB" sz="1200" dirty="0"/>
                <a:t>. Adaptation strategies include constructing sea defences, building houses on stilts and, in the long term, purchasing land in other countries, including Sri Lanka, as a possible future refuge if sea-level rise continues.</a:t>
              </a:r>
            </a:p>
            <a:p>
              <a:pPr marL="171450" indent="-171450">
                <a:buFont typeface="Arial" panose="020B0604020202020204" pitchFamily="34" charset="0"/>
                <a:buChar char="•"/>
              </a:pPr>
              <a:r>
                <a:rPr lang="en-GB" sz="1200" dirty="0"/>
                <a:t>Adaptation reduces vulnerability to climate change but </a:t>
              </a:r>
              <a:r>
                <a:rPr lang="en-GB" sz="1200" b="1" dirty="0"/>
                <a:t>does not stop </a:t>
              </a:r>
              <a:r>
                <a:rPr lang="en-GB" sz="1200" dirty="0"/>
                <a:t>global warming. The effectiveness of each strategy depends on cost, local conditions and future climate change.</a:t>
              </a:r>
            </a:p>
          </p:txBody>
        </p:sp>
        <p:sp>
          <p:nvSpPr>
            <p:cNvPr id="27" name="TextBox 26">
              <a:extLst>
                <a:ext uri="{FF2B5EF4-FFF2-40B4-BE49-F238E27FC236}">
                  <a16:creationId xmlns:a16="http://schemas.microsoft.com/office/drawing/2014/main" id="{7AA944ED-8178-48C4-B45A-992252EB515E}"/>
                </a:ext>
              </a:extLst>
            </p:cNvPr>
            <p:cNvSpPr txBox="1"/>
            <p:nvPr/>
          </p:nvSpPr>
          <p:spPr>
            <a:xfrm>
              <a:off x="201353" y="606904"/>
              <a:ext cx="4159062" cy="212365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t>Effects of climate change on the environment and people:</a:t>
              </a:r>
            </a:p>
            <a:p>
              <a:r>
                <a:rPr lang="en-GB" sz="1200" dirty="0"/>
                <a:t>Climate change is increasing global temperatures causing:</a:t>
              </a:r>
            </a:p>
            <a:p>
              <a:r>
                <a:rPr lang="en-GB" sz="1200" b="1" dirty="0"/>
                <a:t>Environmental</a:t>
              </a:r>
              <a:r>
                <a:rPr lang="en-GB" sz="1200" dirty="0"/>
                <a:t> impacts include melting glaciers and ice sheets, rising sea levels, more frequent extreme weather, changing rainfall patterns, drought, wildfires and loss of biodiversity.</a:t>
              </a:r>
            </a:p>
            <a:p>
              <a:r>
                <a:rPr lang="en-GB" sz="1200" b="1" dirty="0"/>
                <a:t>People</a:t>
              </a:r>
              <a:r>
                <a:rPr lang="en-GB" sz="1200" dirty="0"/>
                <a:t> are affected by flooding, food and water shortages, damage to homes and infrastructure, health risks from heatwaves, and climate migration. </a:t>
              </a:r>
            </a:p>
            <a:p>
              <a:r>
                <a:rPr lang="en-GB" sz="1200" dirty="0"/>
                <a:t>The impacts are greatest in many lower-income countries (LICs), even though they contribute the least to greenhouse gas emissions.</a:t>
              </a:r>
            </a:p>
          </p:txBody>
        </p:sp>
        <p:pic>
          <p:nvPicPr>
            <p:cNvPr id="5122" name="Picture 2">
              <a:extLst>
                <a:ext uri="{FF2B5EF4-FFF2-40B4-BE49-F238E27FC236}">
                  <a16:creationId xmlns:a16="http://schemas.microsoft.com/office/drawing/2014/main" id="{5AD1F674-FF4D-4D9E-A0D1-C6186F773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422" y="642022"/>
              <a:ext cx="3131988" cy="205342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74B8586-F1D2-403E-988D-37A4BEBEA05F}"/>
                </a:ext>
              </a:extLst>
            </p:cNvPr>
            <p:cNvSpPr/>
            <p:nvPr/>
          </p:nvSpPr>
          <p:spPr>
            <a:xfrm>
              <a:off x="201352" y="444199"/>
              <a:ext cx="7626975" cy="24160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4" name="Picture 4">
              <a:extLst>
                <a:ext uri="{FF2B5EF4-FFF2-40B4-BE49-F238E27FC236}">
                  <a16:creationId xmlns:a16="http://schemas.microsoft.com/office/drawing/2014/main" id="{3E295095-04DB-43CB-9BC0-21B1264B2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34" y="5166338"/>
              <a:ext cx="1763515" cy="14486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5B50B8B-3F45-48B5-8F1F-2EB2638F3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5114925"/>
              <a:ext cx="1965960" cy="144860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D8CF5075-1AD1-4386-A718-E51B135CA574}"/>
                </a:ext>
              </a:extLst>
            </p:cNvPr>
            <p:cNvSpPr/>
            <p:nvPr/>
          </p:nvSpPr>
          <p:spPr>
            <a:xfrm>
              <a:off x="7891424" y="444199"/>
              <a:ext cx="4159062" cy="63270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8" name="Picture 8">
              <a:extLst>
                <a:ext uri="{FF2B5EF4-FFF2-40B4-BE49-F238E27FC236}">
                  <a16:creationId xmlns:a16="http://schemas.microsoft.com/office/drawing/2014/main" id="{C207D4B3-81BA-4BFC-8288-378A9C0F6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946" y="5585045"/>
              <a:ext cx="1386897" cy="115574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33122104-79F6-4D4B-A643-546C18871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3594" y="3142323"/>
              <a:ext cx="13716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e ice stupas of Ladakh: solving water crisis in the high desert of  Himalaya | Glaciers | The Guardian">
              <a:extLst>
                <a:ext uri="{FF2B5EF4-FFF2-40B4-BE49-F238E27FC236}">
                  <a16:creationId xmlns:a16="http://schemas.microsoft.com/office/drawing/2014/main" id="{D1132E53-D567-4625-9135-5FEE0937C4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5946" y="4410721"/>
              <a:ext cx="1386897" cy="104017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C77F3BF8-7E54-460F-8249-AD3802D5CB69}"/>
                </a:ext>
              </a:extLst>
            </p:cNvPr>
            <p:cNvSpPr/>
            <p:nvPr/>
          </p:nvSpPr>
          <p:spPr>
            <a:xfrm>
              <a:off x="180967" y="2985601"/>
              <a:ext cx="5797323" cy="37856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A5D4425A-78BD-446C-913D-24FC93C43CC9}"/>
                </a:ext>
              </a:extLst>
            </p:cNvPr>
            <p:cNvSpPr txBox="1"/>
            <p:nvPr/>
          </p:nvSpPr>
          <p:spPr>
            <a:xfrm>
              <a:off x="6041570" y="2985601"/>
              <a:ext cx="1786758" cy="3785652"/>
            </a:xfrm>
            <a:prstGeom prst="rect">
              <a:avLst/>
            </a:prstGeom>
            <a:noFill/>
            <a:ln>
              <a:solidFill>
                <a:schemeClr val="tx1"/>
              </a:solidFill>
            </a:ln>
          </p:spPr>
          <p:txBody>
            <a:bodyPr wrap="square">
              <a:spAutoFit/>
            </a:bodyPr>
            <a:lstStyle/>
            <a:p>
              <a:r>
                <a:rPr lang="en-GB" sz="1200" b="1" dirty="0"/>
                <a:t>Examples to Know</a:t>
              </a:r>
            </a:p>
            <a:p>
              <a:r>
                <a:rPr lang="en-GB" sz="1200" dirty="0"/>
                <a:t>Paris Agreement (2015) – global agreement to reduce emissions.</a:t>
              </a:r>
            </a:p>
            <a:p>
              <a:r>
                <a:rPr lang="en-GB" sz="1200" dirty="0"/>
                <a:t>Artificial glaciers (Himalayas) – water supply adaptation.</a:t>
              </a:r>
            </a:p>
            <a:p>
              <a:r>
                <a:rPr lang="en-GB" sz="1200" dirty="0"/>
                <a:t>Maldives – adapting to sea-level rise.</a:t>
              </a:r>
            </a:p>
            <a:p>
              <a:endParaRPr lang="en-GB" sz="1200" b="1" dirty="0"/>
            </a:p>
            <a:p>
              <a:r>
                <a:rPr lang="en-GB" sz="1200" b="1" dirty="0"/>
                <a:t>Essential Facts</a:t>
              </a:r>
            </a:p>
            <a:p>
              <a:r>
                <a:rPr lang="en-GB" sz="1200" dirty="0"/>
                <a:t>Last Ice Age ended 10,000 years ago.</a:t>
              </a:r>
            </a:p>
            <a:p>
              <a:r>
                <a:rPr lang="en-GB" sz="1200" dirty="0"/>
                <a:t>Greenhouse effect keeps Earth at 15°C.</a:t>
              </a:r>
            </a:p>
            <a:p>
              <a:r>
                <a:rPr lang="en-GB" sz="1200" dirty="0"/>
                <a:t>CO₂, CH₄ and N₂O are the main greenhouse gases.</a:t>
              </a:r>
            </a:p>
            <a:p>
              <a:r>
                <a:rPr lang="en-GB" sz="1200" dirty="0"/>
                <a:t>Mitigation = reduce causes. Adaptation = cope with impacts.</a:t>
              </a:r>
            </a:p>
          </p:txBody>
        </p:sp>
      </p:grpSp>
    </p:spTree>
    <p:extLst>
      <p:ext uri="{BB962C8B-B14F-4D97-AF65-F5344CB8AC3E}">
        <p14:creationId xmlns:p14="http://schemas.microsoft.com/office/powerpoint/2010/main" val="2262984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147638" y="467822"/>
            <a:ext cx="11865068" cy="9906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u="sng" dirty="0">
                <a:solidFill>
                  <a:schemeClr val="tx1"/>
                </a:solidFill>
              </a:rPr>
              <a:t>Subject Specific Tier 3 - Vocabulary</a:t>
            </a:r>
          </a:p>
          <a:p>
            <a:r>
              <a:rPr lang="en-GB" sz="1200" dirty="0">
                <a:solidFill>
                  <a:schemeClr val="tx1"/>
                </a:solidFill>
              </a:rPr>
              <a:t>Ice age, tundra, glacier, glaciated, ice shelf, iceberg, crevasses, erosion, transportation, deposition, plucking, abrasion, freeze-thaw, corries, arêtes, pyramidal peaks, hanging valley, u-shaped valley, ribbon lake, till, terminal moraine, lateral moraine, ground moraine, erratics, drumlins</a:t>
            </a:r>
          </a:p>
          <a:p>
            <a:r>
              <a:rPr lang="en-GB" sz="1200" b="1" u="sng" dirty="0">
                <a:solidFill>
                  <a:schemeClr val="tx1"/>
                </a:solidFill>
              </a:rPr>
              <a:t>Ambitious Tier 2 – Vocabulary</a:t>
            </a:r>
          </a:p>
          <a:p>
            <a:r>
              <a:rPr lang="en-GB" sz="1200" dirty="0">
                <a:solidFill>
                  <a:schemeClr val="tx1"/>
                </a:solidFill>
              </a:rPr>
              <a:t>Compacted, flow, spectacular, bulldoze, route</a:t>
            </a:r>
          </a:p>
        </p:txBody>
      </p:sp>
      <p:sp>
        <p:nvSpPr>
          <p:cNvPr id="15" name="Rectangle 14"/>
          <p:cNvSpPr/>
          <p:nvPr/>
        </p:nvSpPr>
        <p:spPr>
          <a:xfrm>
            <a:off x="147638" y="1552575"/>
            <a:ext cx="3438244" cy="521970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u="sng" dirty="0">
                <a:solidFill>
                  <a:schemeClr val="tx1"/>
                </a:solidFill>
              </a:rPr>
              <a:t>What and where are glaciers?</a:t>
            </a:r>
            <a:endParaRPr lang="en-GB" sz="1200" u="sng" dirty="0">
              <a:solidFill>
                <a:schemeClr val="tx1"/>
              </a:solidFill>
            </a:endParaRPr>
          </a:p>
          <a:p>
            <a:pPr algn="ctr"/>
            <a:endParaRPr lang="en-GB" sz="1200" b="1" dirty="0">
              <a:solidFill>
                <a:schemeClr val="tx1"/>
              </a:solidFill>
            </a:endParaRPr>
          </a:p>
          <a:p>
            <a:pPr marL="171450" indent="-171450">
              <a:buFont typeface="Arial" panose="020B0604020202020204" pitchFamily="34" charset="0"/>
              <a:buChar char="•"/>
            </a:pPr>
            <a:r>
              <a:rPr lang="en-GB" sz="1200" dirty="0">
                <a:solidFill>
                  <a:schemeClr val="tx1"/>
                </a:solidFill>
              </a:rPr>
              <a:t>During the last </a:t>
            </a:r>
            <a:r>
              <a:rPr lang="en-GB" sz="1200" b="1" dirty="0">
                <a:solidFill>
                  <a:schemeClr val="tx1"/>
                </a:solidFill>
              </a:rPr>
              <a:t>ice age </a:t>
            </a:r>
            <a:r>
              <a:rPr lang="en-GB" sz="1200" dirty="0">
                <a:solidFill>
                  <a:schemeClr val="tx1"/>
                </a:solidFill>
              </a:rPr>
              <a:t>ice covered about a third of Earth’s land.</a:t>
            </a:r>
          </a:p>
          <a:p>
            <a:pPr marL="171450" indent="-171450">
              <a:buFont typeface="Arial" panose="020B0604020202020204" pitchFamily="34" charset="0"/>
              <a:buChar char="•"/>
            </a:pPr>
            <a:r>
              <a:rPr lang="en-GB" sz="1200" b="1" dirty="0">
                <a:solidFill>
                  <a:schemeClr val="tx1"/>
                </a:solidFill>
              </a:rPr>
              <a:t>Glaciers</a:t>
            </a:r>
            <a:r>
              <a:rPr lang="en-GB" sz="1200" dirty="0">
                <a:solidFill>
                  <a:schemeClr val="tx1"/>
                </a:solidFill>
              </a:rPr>
              <a:t> are large masses of ice that flow across the land. Giant glaciers are called </a:t>
            </a:r>
            <a:r>
              <a:rPr lang="en-GB" sz="1200" b="1" dirty="0">
                <a:solidFill>
                  <a:schemeClr val="tx1"/>
                </a:solidFill>
              </a:rPr>
              <a:t>ice sheets.</a:t>
            </a:r>
          </a:p>
          <a:p>
            <a:pPr marL="171450" indent="-171450">
              <a:buFont typeface="Arial" panose="020B0604020202020204" pitchFamily="34" charset="0"/>
              <a:buChar char="•"/>
            </a:pPr>
            <a:r>
              <a:rPr lang="en-GB" sz="1200" dirty="0">
                <a:solidFill>
                  <a:schemeClr val="tx1"/>
                </a:solidFill>
              </a:rPr>
              <a:t>Glaciers are found on every continent.</a:t>
            </a:r>
          </a:p>
          <a:p>
            <a:pPr marL="171450" indent="-171450">
              <a:buFont typeface="Arial" panose="020B0604020202020204" pitchFamily="34" charset="0"/>
              <a:buChar char="•"/>
            </a:pPr>
            <a:r>
              <a:rPr lang="en-GB" sz="1200" dirty="0">
                <a:solidFill>
                  <a:schemeClr val="tx1"/>
                </a:solidFill>
              </a:rPr>
              <a:t>Antarctica and Greenland contain 99% of Earth’s ice.</a:t>
            </a:r>
          </a:p>
          <a:p>
            <a:pPr marL="171450" indent="-171450">
              <a:buFont typeface="Arial" panose="020B0604020202020204" pitchFamily="34" charset="0"/>
              <a:buChar char="•"/>
            </a:pPr>
            <a:r>
              <a:rPr lang="en-GB" sz="1200" dirty="0">
                <a:solidFill>
                  <a:schemeClr val="tx1"/>
                </a:solidFill>
              </a:rPr>
              <a:t>Mountain or alpine glaciers are much smaller than ice sheets.</a:t>
            </a:r>
          </a:p>
          <a:p>
            <a:pPr marL="171450" indent="-171450">
              <a:buFont typeface="Arial" panose="020B0604020202020204" pitchFamily="34" charset="0"/>
              <a:buChar char="•"/>
            </a:pPr>
            <a:r>
              <a:rPr lang="en-GB" sz="1200" dirty="0">
                <a:solidFill>
                  <a:schemeClr val="tx1"/>
                </a:solidFill>
              </a:rPr>
              <a:t>Glaciers depend on snow. They form when snow falls layer upon layer and become </a:t>
            </a:r>
            <a:r>
              <a:rPr lang="en-GB" sz="1200" b="1" dirty="0">
                <a:solidFill>
                  <a:schemeClr val="tx1"/>
                </a:solidFill>
              </a:rPr>
              <a:t>compacted</a:t>
            </a:r>
            <a:r>
              <a:rPr lang="en-GB" sz="1200" dirty="0">
                <a:solidFill>
                  <a:schemeClr val="tx1"/>
                </a:solidFill>
              </a:rPr>
              <a:t> into ice. It takes a layer of snow 10m thick to make 1m of ice. As the ice gets heavier it starts to </a:t>
            </a:r>
            <a:r>
              <a:rPr lang="en-GB" sz="1200" b="1" dirty="0">
                <a:solidFill>
                  <a:schemeClr val="tx1"/>
                </a:solidFill>
              </a:rPr>
              <a:t>flow</a:t>
            </a:r>
            <a:r>
              <a:rPr lang="en-GB" sz="1200" dirty="0">
                <a:solidFill>
                  <a:schemeClr val="tx1"/>
                </a:solidFill>
              </a:rPr>
              <a:t>.</a:t>
            </a:r>
          </a:p>
          <a:p>
            <a:pPr marL="171450" indent="-171450">
              <a:buFont typeface="Arial" panose="020B0604020202020204" pitchFamily="34" charset="0"/>
              <a:buChar char="•"/>
            </a:pPr>
            <a:r>
              <a:rPr lang="en-GB" sz="1200" dirty="0">
                <a:solidFill>
                  <a:schemeClr val="tx1"/>
                </a:solidFill>
              </a:rPr>
              <a:t>Ice can flow </a:t>
            </a:r>
            <a:r>
              <a:rPr lang="en-GB" sz="1200" i="1" dirty="0">
                <a:solidFill>
                  <a:schemeClr val="tx1"/>
                </a:solidFill>
              </a:rPr>
              <a:t>inside</a:t>
            </a:r>
            <a:r>
              <a:rPr lang="en-GB" sz="1200" b="1" i="1" dirty="0">
                <a:solidFill>
                  <a:schemeClr val="tx1"/>
                </a:solidFill>
              </a:rPr>
              <a:t> </a:t>
            </a:r>
            <a:r>
              <a:rPr lang="en-GB" sz="1200" dirty="0">
                <a:solidFill>
                  <a:schemeClr val="tx1"/>
                </a:solidFill>
              </a:rPr>
              <a:t>a glacier because the ice crystals slide over each other, under pressure. The ice at the bottom of a glacier can melt due to the weight of the glacier causing the glacier to slide along on the melted water.</a:t>
            </a:r>
          </a:p>
          <a:p>
            <a:pPr marL="171450" indent="-171450">
              <a:buFont typeface="Arial" panose="020B0604020202020204" pitchFamily="34" charset="0"/>
              <a:buChar char="•"/>
            </a:pPr>
            <a:r>
              <a:rPr lang="en-GB" sz="1200" dirty="0">
                <a:solidFill>
                  <a:schemeClr val="tx1"/>
                </a:solidFill>
              </a:rPr>
              <a:t>Mountain glaciers flow down the sides of mountains and eventually meet a place where they melt.</a:t>
            </a:r>
          </a:p>
          <a:p>
            <a:pPr marL="171450" indent="-171450">
              <a:buFont typeface="Arial" panose="020B0604020202020204" pitchFamily="34" charset="0"/>
              <a:buChar char="•"/>
            </a:pPr>
            <a:r>
              <a:rPr lang="en-GB" sz="1200" dirty="0">
                <a:solidFill>
                  <a:schemeClr val="tx1"/>
                </a:solidFill>
              </a:rPr>
              <a:t>Ice sheets flow out to the thinnest parts. In Antarctica they flow into the oceans and form </a:t>
            </a:r>
            <a:r>
              <a:rPr lang="en-GB" sz="1200" b="1" dirty="0">
                <a:solidFill>
                  <a:schemeClr val="tx1"/>
                </a:solidFill>
              </a:rPr>
              <a:t>ice shelves</a:t>
            </a:r>
            <a:r>
              <a:rPr lang="en-GB" sz="1200" dirty="0">
                <a:solidFill>
                  <a:schemeClr val="tx1"/>
                </a:solidFill>
              </a:rPr>
              <a:t>.</a:t>
            </a:r>
          </a:p>
        </p:txBody>
      </p:sp>
      <p:sp>
        <p:nvSpPr>
          <p:cNvPr id="31" name="Rectangle 30"/>
          <p:cNvSpPr/>
          <p:nvPr/>
        </p:nvSpPr>
        <p:spPr>
          <a:xfrm>
            <a:off x="3788637" y="1552575"/>
            <a:ext cx="3132116" cy="521970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r>
              <a:rPr lang="en-GB" sz="1200" b="1" u="sng" dirty="0">
                <a:solidFill>
                  <a:schemeClr val="tx1"/>
                </a:solidFill>
              </a:rPr>
              <a:t>How do glaciers shape the land?</a:t>
            </a:r>
          </a:p>
          <a:p>
            <a:pPr algn="ctr"/>
            <a:endParaRPr lang="en-GB" sz="1200" b="1" dirty="0">
              <a:solidFill>
                <a:schemeClr val="tx1"/>
              </a:solidFill>
            </a:endParaRPr>
          </a:p>
          <a:p>
            <a:pPr marL="171450" indent="-171450">
              <a:buFont typeface="Arial" panose="020B0604020202020204" pitchFamily="34" charset="0"/>
              <a:buChar char="•"/>
            </a:pPr>
            <a:r>
              <a:rPr lang="en-GB" sz="1200" dirty="0">
                <a:solidFill>
                  <a:schemeClr val="tx1"/>
                </a:solidFill>
              </a:rPr>
              <a:t>As glaciers flow they scrape and shape the landscape like giant </a:t>
            </a:r>
            <a:r>
              <a:rPr lang="en-GB" sz="1200" b="1" dirty="0">
                <a:solidFill>
                  <a:schemeClr val="tx1"/>
                </a:solidFill>
              </a:rPr>
              <a:t>bulldozers.</a:t>
            </a:r>
          </a:p>
          <a:p>
            <a:endParaRPr lang="en-GB" sz="1200" dirty="0">
              <a:solidFill>
                <a:schemeClr val="tx1"/>
              </a:solidFill>
            </a:endParaRPr>
          </a:p>
          <a:p>
            <a:r>
              <a:rPr lang="en-GB" sz="1200" b="1" u="sng" dirty="0">
                <a:solidFill>
                  <a:schemeClr val="tx1"/>
                </a:solidFill>
              </a:rPr>
              <a:t>Erosion Processes </a:t>
            </a:r>
            <a:r>
              <a:rPr lang="en-GB" sz="1200" dirty="0">
                <a:solidFill>
                  <a:schemeClr val="tx1"/>
                </a:solidFill>
              </a:rPr>
              <a:t>– abrasion and plucking</a:t>
            </a: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r>
              <a:rPr lang="en-GB" sz="1200" b="1" u="sng" dirty="0">
                <a:solidFill>
                  <a:schemeClr val="tx1"/>
                </a:solidFill>
              </a:rPr>
              <a:t>Transportation Processes</a:t>
            </a:r>
          </a:p>
          <a:p>
            <a:endParaRPr lang="en-GB" sz="1200" b="1" u="sng"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pPr algn="ctr"/>
            <a:endParaRPr lang="en-GB" sz="1200" b="1" dirty="0">
              <a:solidFill>
                <a:schemeClr val="tx1"/>
              </a:solidFill>
            </a:endParaRPr>
          </a:p>
          <a:p>
            <a:endParaRPr lang="en-GB" sz="1200" b="1" u="sng" dirty="0">
              <a:solidFill>
                <a:schemeClr val="tx1"/>
              </a:solidFill>
            </a:endParaRPr>
          </a:p>
          <a:p>
            <a:r>
              <a:rPr lang="en-GB" sz="1200" b="1" u="sng" dirty="0">
                <a:solidFill>
                  <a:schemeClr val="tx1"/>
                </a:solidFill>
              </a:rPr>
              <a:t>Deposition Processes</a:t>
            </a:r>
          </a:p>
          <a:p>
            <a:r>
              <a:rPr lang="en-GB" sz="1200" b="1" dirty="0">
                <a:solidFill>
                  <a:schemeClr val="tx1"/>
                </a:solidFill>
              </a:rPr>
              <a:t>Till</a:t>
            </a:r>
            <a:r>
              <a:rPr lang="en-GB" sz="1200" dirty="0">
                <a:solidFill>
                  <a:schemeClr val="tx1"/>
                </a:solidFill>
              </a:rPr>
              <a:t> is the load in a glacier which has fallen to the floor. Water melting from ice is called</a:t>
            </a:r>
            <a:r>
              <a:rPr lang="en-GB" sz="1200" b="1" dirty="0">
                <a:solidFill>
                  <a:schemeClr val="tx1"/>
                </a:solidFill>
              </a:rPr>
              <a:t> melt water. </a:t>
            </a:r>
            <a:r>
              <a:rPr lang="en-GB" sz="1200" dirty="0">
                <a:solidFill>
                  <a:schemeClr val="tx1"/>
                </a:solidFill>
              </a:rPr>
              <a:t>It runs off to feed rivers and lakes.</a:t>
            </a:r>
            <a:endParaRPr lang="en-GB" sz="1200" b="1" dirty="0">
              <a:solidFill>
                <a:schemeClr val="tx1"/>
              </a:solidFill>
            </a:endParaRPr>
          </a:p>
          <a:p>
            <a:pPr algn="ctr"/>
            <a:endParaRPr lang="en-GB" sz="1200" b="1" dirty="0">
              <a:solidFill>
                <a:schemeClr val="tx1"/>
              </a:solidFill>
            </a:endParaRPr>
          </a:p>
          <a:p>
            <a:pPr algn="ctr"/>
            <a:endParaRPr lang="en-GB" sz="1200" dirty="0">
              <a:solidFill>
                <a:schemeClr val="tx1"/>
              </a:solidFill>
            </a:endParaRPr>
          </a:p>
          <a:p>
            <a:pPr algn="ctr"/>
            <a:endParaRPr lang="en-GB" sz="1200" b="1" dirty="0">
              <a:solidFill>
                <a:schemeClr val="tx1"/>
              </a:solidFill>
            </a:endParaRPr>
          </a:p>
        </p:txBody>
      </p:sp>
      <p:sp>
        <p:nvSpPr>
          <p:cNvPr id="17" name="AutoShape 2" descr="See the source image"/>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AutoShape 4" descr="https://static2.mbtfiles.co.uk/media/docs/newdocs/gcse/geography/physical_geography/888726/html/images/image09.png"/>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4" name="Picture 33"/>
          <p:cNvPicPr>
            <a:picLocks noChangeAspect="1"/>
          </p:cNvPicPr>
          <p:nvPr/>
        </p:nvPicPr>
        <p:blipFill>
          <a:blip r:embed="rId2"/>
          <a:stretch>
            <a:fillRect/>
          </a:stretch>
        </p:blipFill>
        <p:spPr>
          <a:xfrm>
            <a:off x="3927308" y="2831150"/>
            <a:ext cx="2854773" cy="1195700"/>
          </a:xfrm>
          <a:prstGeom prst="rect">
            <a:avLst/>
          </a:prstGeom>
        </p:spPr>
      </p:pic>
      <p:pic>
        <p:nvPicPr>
          <p:cNvPr id="35" name="Picture 34"/>
          <p:cNvPicPr>
            <a:picLocks noChangeAspect="1"/>
          </p:cNvPicPr>
          <p:nvPr/>
        </p:nvPicPr>
        <p:blipFill>
          <a:blip r:embed="rId3"/>
          <a:stretch>
            <a:fillRect/>
          </a:stretch>
        </p:blipFill>
        <p:spPr>
          <a:xfrm>
            <a:off x="3927307" y="4505341"/>
            <a:ext cx="2854773" cy="1231588"/>
          </a:xfrm>
          <a:prstGeom prst="rect">
            <a:avLst/>
          </a:prstGeom>
        </p:spPr>
      </p:pic>
      <p:sp>
        <p:nvSpPr>
          <p:cNvPr id="36" name="Rectangle 35"/>
          <p:cNvSpPr/>
          <p:nvPr/>
        </p:nvSpPr>
        <p:spPr>
          <a:xfrm>
            <a:off x="7059423" y="1536326"/>
            <a:ext cx="4984939" cy="521970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r>
              <a:rPr lang="en-GB" sz="1200" b="1" u="sng" dirty="0">
                <a:solidFill>
                  <a:schemeClr val="tx1"/>
                </a:solidFill>
              </a:rPr>
              <a:t>Landforms shaped by erosion</a:t>
            </a:r>
          </a:p>
          <a:p>
            <a:endParaRPr lang="en-GB" sz="1200" b="1" u="sng" dirty="0">
              <a:solidFill>
                <a:schemeClr val="tx1"/>
              </a:solidFill>
            </a:endParaRPr>
          </a:p>
          <a:p>
            <a:r>
              <a:rPr lang="en-GB" sz="1200" b="1" dirty="0">
                <a:solidFill>
                  <a:schemeClr val="tx1"/>
                </a:solidFill>
              </a:rPr>
              <a:t>Corries </a:t>
            </a:r>
            <a:r>
              <a:rPr lang="en-GB" sz="1200" dirty="0">
                <a:solidFill>
                  <a:schemeClr val="tx1"/>
                </a:solidFill>
              </a:rPr>
              <a:t>start as sheltered hollows that are deepened by </a:t>
            </a:r>
            <a:r>
              <a:rPr lang="en-GB" sz="1200" b="1" dirty="0">
                <a:solidFill>
                  <a:schemeClr val="tx1"/>
                </a:solidFill>
              </a:rPr>
              <a:t>abrasion</a:t>
            </a:r>
            <a:r>
              <a:rPr lang="en-GB" sz="1200" dirty="0">
                <a:solidFill>
                  <a:schemeClr val="tx1"/>
                </a:solidFill>
              </a:rPr>
              <a:t> and </a:t>
            </a:r>
            <a:r>
              <a:rPr lang="en-GB" sz="1200" b="1" dirty="0">
                <a:solidFill>
                  <a:schemeClr val="tx1"/>
                </a:solidFill>
              </a:rPr>
              <a:t>plucking</a:t>
            </a:r>
            <a:r>
              <a:rPr lang="en-GB" sz="1200" dirty="0">
                <a:solidFill>
                  <a:schemeClr val="tx1"/>
                </a:solidFill>
              </a:rPr>
              <a:t>.</a:t>
            </a:r>
            <a:r>
              <a:rPr lang="en-GB" sz="1200" b="1" dirty="0">
                <a:solidFill>
                  <a:schemeClr val="tx1"/>
                </a:solidFill>
              </a:rPr>
              <a:t> </a:t>
            </a:r>
            <a:r>
              <a:rPr lang="en-GB" sz="1200" dirty="0">
                <a:solidFill>
                  <a:schemeClr val="tx1"/>
                </a:solidFill>
              </a:rPr>
              <a:t>They can often have lakes in them called </a:t>
            </a:r>
            <a:r>
              <a:rPr lang="en-GB" sz="1200" b="1" dirty="0">
                <a:solidFill>
                  <a:schemeClr val="tx1"/>
                </a:solidFill>
              </a:rPr>
              <a:t>tarns</a:t>
            </a:r>
            <a:r>
              <a:rPr lang="en-GB" sz="1200" dirty="0">
                <a:solidFill>
                  <a:schemeClr val="tx1"/>
                </a:solidFill>
              </a:rPr>
              <a:t>.</a:t>
            </a:r>
          </a:p>
          <a:p>
            <a:endParaRPr lang="en-GB" sz="1200" b="1" u="sng" dirty="0">
              <a:solidFill>
                <a:schemeClr val="tx1"/>
              </a:solidFill>
            </a:endParaRPr>
          </a:p>
          <a:p>
            <a:r>
              <a:rPr lang="en-GB" sz="1200" b="1" dirty="0">
                <a:solidFill>
                  <a:schemeClr val="tx1"/>
                </a:solidFill>
              </a:rPr>
              <a:t>Arêtes </a:t>
            </a:r>
            <a:r>
              <a:rPr lang="en-GB" sz="1200" dirty="0">
                <a:solidFill>
                  <a:schemeClr val="tx1"/>
                </a:solidFill>
              </a:rPr>
              <a:t>are a sharp ridge formed by two back-to-back corries.</a:t>
            </a:r>
          </a:p>
          <a:p>
            <a:endParaRPr lang="en-GB" sz="1200" b="1" dirty="0">
              <a:solidFill>
                <a:schemeClr val="tx1"/>
              </a:solidFill>
            </a:endParaRPr>
          </a:p>
          <a:p>
            <a:r>
              <a:rPr lang="en-GB" sz="1200" b="1" dirty="0">
                <a:solidFill>
                  <a:schemeClr val="tx1"/>
                </a:solidFill>
              </a:rPr>
              <a:t>Pyramidal Peaks </a:t>
            </a:r>
            <a:r>
              <a:rPr lang="en-GB" sz="1200" dirty="0">
                <a:solidFill>
                  <a:schemeClr val="tx1"/>
                </a:solidFill>
              </a:rPr>
              <a:t>are formed by three or four corries forming around a mountain top.</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r>
              <a:rPr lang="en-GB" sz="1200" b="1" dirty="0">
                <a:solidFill>
                  <a:schemeClr val="tx1"/>
                </a:solidFill>
              </a:rPr>
              <a:t>U-shaped valleys</a:t>
            </a:r>
            <a:r>
              <a:rPr lang="en-GB" sz="1200" dirty="0">
                <a:solidFill>
                  <a:schemeClr val="tx1"/>
                </a:solidFill>
              </a:rPr>
              <a:t> begin as v-shaped valleys that are bulldozed by a glacier and widened and deepened. They often contain </a:t>
            </a:r>
            <a:r>
              <a:rPr lang="en-GB" sz="1200" b="1" dirty="0">
                <a:solidFill>
                  <a:schemeClr val="tx1"/>
                </a:solidFill>
              </a:rPr>
              <a:t>misfit rivers</a:t>
            </a:r>
            <a:r>
              <a:rPr lang="en-GB" sz="1200" dirty="0">
                <a:solidFill>
                  <a:schemeClr val="tx1"/>
                </a:solidFill>
              </a:rPr>
              <a:t>.</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b="1"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p:txBody>
      </p:sp>
      <p:sp>
        <p:nvSpPr>
          <p:cNvPr id="16" name="Title 1">
            <a:extLst>
              <a:ext uri="{FF2B5EF4-FFF2-40B4-BE49-F238E27FC236}">
                <a16:creationId xmlns:a16="http://schemas.microsoft.com/office/drawing/2014/main" id="{00524CB6-74C2-4CDF-AEAC-FB56807885DF}"/>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Glaciation Year 9 HT3</a:t>
            </a:r>
          </a:p>
        </p:txBody>
      </p:sp>
      <p:pic>
        <p:nvPicPr>
          <p:cNvPr id="1026" name="Picture 2" descr="Glacial landforms created by erosion - Glacial processes and landforms -  AQA - GCSE Geography Revision - AQA - BBC Bitesize">
            <a:extLst>
              <a:ext uri="{FF2B5EF4-FFF2-40B4-BE49-F238E27FC236}">
                <a16:creationId xmlns:a16="http://schemas.microsoft.com/office/drawing/2014/main" id="{57FB3A5C-6B56-46A3-B3AA-F716D0EAB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508" y="3221968"/>
            <a:ext cx="2627286" cy="1477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acial Erosion | Revision World">
            <a:extLst>
              <a:ext uri="{FF2B5EF4-FFF2-40B4-BE49-F238E27FC236}">
                <a16:creationId xmlns:a16="http://schemas.microsoft.com/office/drawing/2014/main" id="{3C4700F3-E800-4B4D-98E5-19357B4DD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28" t="5020" r="4412" b="9674"/>
          <a:stretch/>
        </p:blipFill>
        <p:spPr bwMode="auto">
          <a:xfrm>
            <a:off x="9783535" y="3221968"/>
            <a:ext cx="2114924" cy="14778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lacial landforms created by erosion - Glacial processes and landforms -  AQA - GCSE Geography Revision - AQA - BBC Bitesize">
            <a:extLst>
              <a:ext uri="{FF2B5EF4-FFF2-40B4-BE49-F238E27FC236}">
                <a16:creationId xmlns:a16="http://schemas.microsoft.com/office/drawing/2014/main" id="{4554CBB0-4F46-42F6-971A-E4F3B58E7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0205" y="5121135"/>
            <a:ext cx="2763373" cy="155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895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08428" y="486854"/>
            <a:ext cx="3487272" cy="46481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r>
              <a:rPr lang="en-GB" sz="1200" b="1" u="sng" dirty="0">
                <a:solidFill>
                  <a:schemeClr val="tx1"/>
                </a:solidFill>
              </a:rPr>
              <a:t>What was Europe like in the last ice age?</a:t>
            </a:r>
            <a:endParaRPr lang="en-GB" sz="1200" u="sng" dirty="0">
              <a:solidFill>
                <a:schemeClr val="tx1"/>
              </a:solidFill>
            </a:endParaRPr>
          </a:p>
          <a:p>
            <a:endParaRPr lang="en-GB" sz="1200" b="1" u="sng" dirty="0">
              <a:solidFill>
                <a:schemeClr val="tx1"/>
              </a:solidFill>
            </a:endParaRPr>
          </a:p>
          <a:p>
            <a:pPr marL="171450" indent="-171450">
              <a:buFont typeface="Arial" panose="020B0604020202020204" pitchFamily="34" charset="0"/>
              <a:buChar char="•"/>
            </a:pPr>
            <a:r>
              <a:rPr lang="en-GB" sz="1200" dirty="0">
                <a:solidFill>
                  <a:schemeClr val="tx1"/>
                </a:solidFill>
              </a:rPr>
              <a:t>The last ice age began around 110,000 years ago. An ice sheet spread over much of northern Europe, and most of the British Isles.</a:t>
            </a:r>
          </a:p>
          <a:p>
            <a:pPr marL="171450" indent="-171450">
              <a:buFont typeface="Arial" panose="020B0604020202020204" pitchFamily="34" charset="0"/>
              <a:buChar char="•"/>
            </a:pPr>
            <a:r>
              <a:rPr lang="en-GB" sz="1200" dirty="0">
                <a:solidFill>
                  <a:schemeClr val="tx1"/>
                </a:solidFill>
              </a:rPr>
              <a:t>The ice sheet did not cover the whole of Britain, but the areas that were not covered where </a:t>
            </a:r>
            <a:r>
              <a:rPr lang="en-GB" sz="1200" b="1" dirty="0">
                <a:solidFill>
                  <a:schemeClr val="tx1"/>
                </a:solidFill>
              </a:rPr>
              <a:t>tundra</a:t>
            </a:r>
            <a:r>
              <a:rPr lang="en-GB" sz="1200" dirty="0">
                <a:solidFill>
                  <a:schemeClr val="tx1"/>
                </a:solidFill>
              </a:rPr>
              <a:t>. The ground was deeply frozen and only the surface thawed in summer. There was limited vegetation and animal life (Woolly mammoth, bison, Arctic fox).</a:t>
            </a:r>
          </a:p>
          <a:p>
            <a:pPr marL="171450" indent="-171450">
              <a:buFont typeface="Arial" panose="020B0604020202020204" pitchFamily="34" charset="0"/>
              <a:buChar char="•"/>
            </a:pPr>
            <a:r>
              <a:rPr lang="en-GB" sz="1200" dirty="0">
                <a:solidFill>
                  <a:schemeClr val="tx1"/>
                </a:solidFill>
              </a:rPr>
              <a:t>By 10 000 years ago, Earth had warmed up again. The ice age ended and the ice over Britain melted away.</a:t>
            </a:r>
          </a:p>
          <a:p>
            <a:pPr marL="171450" indent="-171450">
              <a:buFont typeface="Arial" panose="020B0604020202020204" pitchFamily="34" charset="0"/>
              <a:buChar char="•"/>
            </a:pPr>
            <a:r>
              <a:rPr lang="en-GB" sz="1200" dirty="0">
                <a:solidFill>
                  <a:schemeClr val="tx1"/>
                </a:solidFill>
              </a:rPr>
              <a:t>During the ice age, water levels in the oceans were much lower than today (Up to 120m lower). This meant that Britain was connected the rest of Europe by land.</a:t>
            </a:r>
          </a:p>
          <a:p>
            <a:pPr marL="171450" indent="-171450">
              <a:buFont typeface="Arial" panose="020B0604020202020204" pitchFamily="34" charset="0"/>
              <a:buChar char="•"/>
            </a:pPr>
            <a:r>
              <a:rPr lang="en-GB" sz="1200" dirty="0">
                <a:solidFill>
                  <a:schemeClr val="tx1"/>
                </a:solidFill>
              </a:rPr>
              <a:t>There was nobody in Britain 20 000 years ago. People had arrived there 40 000 years ago, but it became too cold. People returned to Britain </a:t>
            </a:r>
          </a:p>
          <a:p>
            <a:pPr marL="171450" indent="-171450">
              <a:buFont typeface="Arial" panose="020B0604020202020204" pitchFamily="34" charset="0"/>
              <a:buChar char="•"/>
            </a:pPr>
            <a:r>
              <a:rPr lang="en-GB" sz="1200" dirty="0">
                <a:solidFill>
                  <a:schemeClr val="tx1"/>
                </a:solidFill>
              </a:rPr>
              <a:t>12 000 years ago.</a:t>
            </a:r>
          </a:p>
          <a:p>
            <a:pPr marL="171450" indent="-171450">
              <a:buFont typeface="Arial" panose="020B0604020202020204" pitchFamily="34" charset="0"/>
              <a:buChar char="•"/>
            </a:pPr>
            <a:r>
              <a:rPr lang="en-GB" sz="1200" dirty="0">
                <a:solidFill>
                  <a:schemeClr val="tx1"/>
                </a:solidFill>
              </a:rPr>
              <a:t>Britain was cut off from Europe by rising sea levels 8 100 years ago.</a:t>
            </a: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dirty="0">
              <a:solidFill>
                <a:schemeClr val="tx1"/>
              </a:solidFill>
            </a:endParaRPr>
          </a:p>
        </p:txBody>
      </p:sp>
      <p:sp>
        <p:nvSpPr>
          <p:cNvPr id="4" name="Rectangle 3"/>
          <p:cNvSpPr/>
          <p:nvPr/>
        </p:nvSpPr>
        <p:spPr>
          <a:xfrm>
            <a:off x="208428" y="5255254"/>
            <a:ext cx="11869271" cy="9906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u="sng" dirty="0">
                <a:solidFill>
                  <a:schemeClr val="tx1"/>
                </a:solidFill>
              </a:rPr>
              <a:t>Careers linked to glaciated landscapes:</a:t>
            </a:r>
          </a:p>
          <a:p>
            <a:r>
              <a:rPr lang="en-GB" sz="1200" dirty="0">
                <a:solidFill>
                  <a:schemeClr val="tx1"/>
                </a:solidFill>
              </a:rPr>
              <a:t>Glaciologist – A scientist who conducts tests to understand the movement and processes of glaciers and snow.</a:t>
            </a:r>
          </a:p>
          <a:p>
            <a:r>
              <a:rPr lang="en-GB" sz="1200" dirty="0">
                <a:solidFill>
                  <a:schemeClr val="tx1"/>
                </a:solidFill>
              </a:rPr>
              <a:t>Ski-instructor – Someone who teaches skiing to large groups of people of similar ability or to individuals.</a:t>
            </a:r>
          </a:p>
          <a:p>
            <a:r>
              <a:rPr lang="en-GB" sz="1200" dirty="0">
                <a:solidFill>
                  <a:schemeClr val="tx1"/>
                </a:solidFill>
              </a:rPr>
              <a:t>Mountain Rescue - teams of highly trained individuals who come to the aid of the injured, unwell, lost or missing in our mountain regions</a:t>
            </a:r>
            <a:endParaRPr lang="en-GB" sz="1000" dirty="0">
              <a:solidFill>
                <a:schemeClr val="tx1"/>
              </a:solidFill>
            </a:endParaRPr>
          </a:p>
        </p:txBody>
      </p:sp>
      <p:sp>
        <p:nvSpPr>
          <p:cNvPr id="5" name="Rectangle 4"/>
          <p:cNvSpPr/>
          <p:nvPr/>
        </p:nvSpPr>
        <p:spPr>
          <a:xfrm>
            <a:off x="8337572" y="486855"/>
            <a:ext cx="3739713" cy="46481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r>
              <a:rPr lang="en-GB" sz="1200" b="1" u="sng" dirty="0">
                <a:solidFill>
                  <a:schemeClr val="tx1"/>
                </a:solidFill>
              </a:rPr>
              <a:t>Landforms shaped by deposition</a:t>
            </a:r>
          </a:p>
          <a:p>
            <a:r>
              <a:rPr lang="en-GB" sz="1200" b="1" dirty="0">
                <a:solidFill>
                  <a:schemeClr val="tx1"/>
                </a:solidFill>
              </a:rPr>
              <a:t>Different types of moraine:</a:t>
            </a:r>
          </a:p>
          <a:p>
            <a:endParaRPr lang="en-GB" sz="1200" b="1"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endParaRPr lang="en-GB" sz="1200" b="1" dirty="0">
              <a:solidFill>
                <a:schemeClr val="tx1"/>
              </a:solidFill>
            </a:endParaRPr>
          </a:p>
          <a:p>
            <a:endParaRPr lang="en-GB" sz="1200" b="1" dirty="0">
              <a:solidFill>
                <a:schemeClr val="tx1"/>
              </a:solidFill>
            </a:endParaRPr>
          </a:p>
          <a:p>
            <a:r>
              <a:rPr lang="en-GB" sz="1200" b="1" dirty="0" err="1">
                <a:solidFill>
                  <a:schemeClr val="tx1"/>
                </a:solidFill>
              </a:rPr>
              <a:t>Erratics</a:t>
            </a:r>
            <a:r>
              <a:rPr lang="en-GB" sz="1200" b="1" dirty="0">
                <a:solidFill>
                  <a:schemeClr val="tx1"/>
                </a:solidFill>
              </a:rPr>
              <a:t> </a:t>
            </a:r>
            <a:r>
              <a:rPr lang="en-GB" sz="1200" dirty="0">
                <a:solidFill>
                  <a:schemeClr val="tx1"/>
                </a:solidFill>
              </a:rPr>
              <a:t>are huge rocks that are dropped as the ice melts. They may be a long way from where they started.</a:t>
            </a:r>
          </a:p>
          <a:p>
            <a:endParaRPr lang="en-GB" sz="1200" dirty="0">
              <a:solidFill>
                <a:schemeClr val="tx1"/>
              </a:solidFill>
            </a:endParaRPr>
          </a:p>
          <a:p>
            <a:r>
              <a:rPr lang="en-GB" sz="1200" b="1" dirty="0">
                <a:solidFill>
                  <a:schemeClr val="tx1"/>
                </a:solidFill>
              </a:rPr>
              <a:t>Drumlins</a:t>
            </a:r>
            <a:r>
              <a:rPr lang="en-GB" sz="1200" dirty="0">
                <a:solidFill>
                  <a:schemeClr val="tx1"/>
                </a:solidFill>
              </a:rPr>
              <a:t> are low hills, shaped like the back of a spoon. </a:t>
            </a:r>
            <a:endParaRPr lang="en-GB" sz="1200" b="1"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r>
              <a:rPr lang="en-GB" sz="1200" dirty="0">
                <a:solidFill>
                  <a:schemeClr val="tx1"/>
                </a:solidFill>
              </a:rPr>
              <a:t> </a:t>
            </a:r>
            <a:endParaRPr lang="en-GB" sz="1200" b="1"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p:txBody>
      </p:sp>
      <p:pic>
        <p:nvPicPr>
          <p:cNvPr id="6" name="Picture 5"/>
          <p:cNvPicPr>
            <a:picLocks noChangeAspect="1"/>
          </p:cNvPicPr>
          <p:nvPr/>
        </p:nvPicPr>
        <p:blipFill>
          <a:blip r:embed="rId2"/>
          <a:stretch>
            <a:fillRect/>
          </a:stretch>
        </p:blipFill>
        <p:spPr>
          <a:xfrm>
            <a:off x="8799709" y="945725"/>
            <a:ext cx="2815438" cy="1526780"/>
          </a:xfrm>
          <a:prstGeom prst="rect">
            <a:avLst/>
          </a:prstGeom>
        </p:spPr>
      </p:pic>
      <p:pic>
        <p:nvPicPr>
          <p:cNvPr id="7" name="Picture 6"/>
          <p:cNvPicPr>
            <a:picLocks noChangeAspect="1"/>
          </p:cNvPicPr>
          <p:nvPr/>
        </p:nvPicPr>
        <p:blipFill>
          <a:blip r:embed="rId3"/>
          <a:stretch>
            <a:fillRect/>
          </a:stretch>
        </p:blipFill>
        <p:spPr>
          <a:xfrm>
            <a:off x="8799709" y="2565150"/>
            <a:ext cx="2815438" cy="1538260"/>
          </a:xfrm>
          <a:prstGeom prst="rect">
            <a:avLst/>
          </a:prstGeom>
        </p:spPr>
      </p:pic>
      <p:grpSp>
        <p:nvGrpSpPr>
          <p:cNvPr id="14" name="Group 13">
            <a:extLst>
              <a:ext uri="{FF2B5EF4-FFF2-40B4-BE49-F238E27FC236}">
                <a16:creationId xmlns:a16="http://schemas.microsoft.com/office/drawing/2014/main" id="{9E6BEF5F-3586-4138-8ABF-86306B62EDA4}"/>
              </a:ext>
            </a:extLst>
          </p:cNvPr>
          <p:cNvGrpSpPr/>
          <p:nvPr/>
        </p:nvGrpSpPr>
        <p:grpSpPr>
          <a:xfrm>
            <a:off x="3880315" y="483226"/>
            <a:ext cx="4318729" cy="4651827"/>
            <a:chOff x="10056448" y="2044141"/>
            <a:chExt cx="4318729" cy="4651827"/>
          </a:xfrm>
        </p:grpSpPr>
        <p:sp>
          <p:nvSpPr>
            <p:cNvPr id="8" name="Rectangle 7"/>
            <p:cNvSpPr/>
            <p:nvPr/>
          </p:nvSpPr>
          <p:spPr>
            <a:xfrm>
              <a:off x="10056448" y="2044141"/>
              <a:ext cx="4318729" cy="465182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r>
                <a:rPr lang="en-GB" sz="1200" b="1" u="sng" dirty="0">
                  <a:solidFill>
                    <a:schemeClr val="tx1"/>
                  </a:solidFill>
                </a:rPr>
                <a:t>Living in a glaciated landscape</a:t>
              </a:r>
            </a:p>
            <a:p>
              <a:r>
                <a:rPr lang="en-GB" sz="1200" b="1" dirty="0">
                  <a:solidFill>
                    <a:schemeClr val="tx1"/>
                  </a:solidFill>
                </a:rPr>
                <a:t>Case study: </a:t>
              </a:r>
              <a:r>
                <a:rPr lang="en-GB" sz="1200" dirty="0">
                  <a:solidFill>
                    <a:schemeClr val="tx1"/>
                  </a:solidFill>
                </a:rPr>
                <a:t>The Lake District is in Cumbria, north west England. It is a national park.</a:t>
              </a:r>
            </a:p>
            <a:p>
              <a:endParaRPr lang="en-GB" sz="1200" b="1" dirty="0">
                <a:solidFill>
                  <a:schemeClr val="tx1"/>
                </a:solidFill>
              </a:endParaRPr>
            </a:p>
            <a:p>
              <a:r>
                <a:rPr lang="en-GB" sz="1200" b="1" dirty="0">
                  <a:solidFill>
                    <a:schemeClr val="tx1"/>
                  </a:solidFill>
                </a:rPr>
                <a:t>Glaciation on OS maps:</a:t>
              </a:r>
            </a:p>
            <a:p>
              <a:r>
                <a:rPr lang="en-GB" sz="1200" dirty="0">
                  <a:solidFill>
                    <a:schemeClr val="tx1"/>
                  </a:solidFill>
                </a:rPr>
                <a:t>On OS maps glaciated areas are often shown with contour lines that are very close together showing steep land. Contour lines help us to pick out landforms left behind by glaciers.</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r>
                <a:rPr lang="en-GB" sz="1200" dirty="0">
                  <a:solidFill>
                    <a:schemeClr val="tx1"/>
                  </a:solidFill>
                </a:rPr>
                <a:t>People in the Lake District earn money from the landscape through </a:t>
              </a:r>
              <a:r>
                <a:rPr lang="en-GB" sz="1200" b="1" dirty="0">
                  <a:solidFill>
                    <a:schemeClr val="tx1"/>
                  </a:solidFill>
                </a:rPr>
                <a:t>tourism, farming </a:t>
              </a:r>
              <a:r>
                <a:rPr lang="en-GB" sz="1200" dirty="0">
                  <a:solidFill>
                    <a:schemeClr val="tx1"/>
                  </a:solidFill>
                </a:rPr>
                <a:t>and </a:t>
              </a:r>
              <a:r>
                <a:rPr lang="en-GB" sz="1200" b="1" dirty="0">
                  <a:solidFill>
                    <a:schemeClr val="tx1"/>
                  </a:solidFill>
                </a:rPr>
                <a:t>forestry</a:t>
              </a:r>
              <a:r>
                <a:rPr lang="en-GB" sz="1200" dirty="0">
                  <a:solidFill>
                    <a:schemeClr val="tx1"/>
                  </a:solidFill>
                </a:rPr>
                <a:t>.</a:t>
              </a:r>
            </a:p>
            <a:p>
              <a:pPr algn="ctr"/>
              <a:endParaRPr lang="en-GB" sz="1200" dirty="0">
                <a:solidFill>
                  <a:schemeClr val="tx1"/>
                </a:solidFill>
              </a:endParaRPr>
            </a:p>
            <a:p>
              <a:pPr algn="ctr"/>
              <a:endParaRPr lang="en-GB" sz="1200" dirty="0">
                <a:solidFill>
                  <a:schemeClr val="tx1"/>
                </a:solidFill>
              </a:endParaRPr>
            </a:p>
            <a:p>
              <a:pPr algn="ctr"/>
              <a:endParaRPr lang="en-GB" sz="1200"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b="1"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a:p>
              <a:pPr algn="ctr"/>
              <a:endParaRPr lang="en-GB" sz="1200" b="1" u="sng" dirty="0">
                <a:solidFill>
                  <a:schemeClr val="tx1"/>
                </a:solidFill>
              </a:endParaRPr>
            </a:p>
          </p:txBody>
        </p:sp>
        <p:pic>
          <p:nvPicPr>
            <p:cNvPr id="9" name="Picture 8"/>
            <p:cNvPicPr>
              <a:picLocks noChangeAspect="1"/>
            </p:cNvPicPr>
            <p:nvPr/>
          </p:nvPicPr>
          <p:blipFill>
            <a:blip r:embed="rId4"/>
            <a:stretch>
              <a:fillRect/>
            </a:stretch>
          </p:blipFill>
          <p:spPr>
            <a:xfrm>
              <a:off x="10799941" y="3788476"/>
              <a:ext cx="2643468" cy="1142782"/>
            </a:xfrm>
            <a:prstGeom prst="rect">
              <a:avLst/>
            </a:prstGeom>
          </p:spPr>
        </p:pic>
        <p:pic>
          <p:nvPicPr>
            <p:cNvPr id="10" name="Picture 9"/>
            <p:cNvPicPr>
              <a:picLocks noChangeAspect="1"/>
            </p:cNvPicPr>
            <p:nvPr/>
          </p:nvPicPr>
          <p:blipFill>
            <a:blip r:embed="rId5"/>
            <a:stretch>
              <a:fillRect/>
            </a:stretch>
          </p:blipFill>
          <p:spPr>
            <a:xfrm>
              <a:off x="10799941" y="5051459"/>
              <a:ext cx="2643468" cy="1150984"/>
            </a:xfrm>
            <a:prstGeom prst="rect">
              <a:avLst/>
            </a:prstGeom>
          </p:spPr>
        </p:pic>
      </p:grpSp>
      <p:sp>
        <p:nvSpPr>
          <p:cNvPr id="11" name="Title 1">
            <a:extLst>
              <a:ext uri="{FF2B5EF4-FFF2-40B4-BE49-F238E27FC236}">
                <a16:creationId xmlns:a16="http://schemas.microsoft.com/office/drawing/2014/main" id="{FF693413-9BDA-4CA5-B8BE-7BBCD70710AB}"/>
              </a:ext>
            </a:extLst>
          </p:cNvPr>
          <p:cNvSpPr txBox="1">
            <a:spLocks/>
          </p:cNvSpPr>
          <p:nvPr/>
        </p:nvSpPr>
        <p:spPr>
          <a:xfrm>
            <a:off x="23813" y="8215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Glaciation Year 9 HT3</a:t>
            </a:r>
          </a:p>
        </p:txBody>
      </p:sp>
    </p:spTree>
    <p:extLst>
      <p:ext uri="{BB962C8B-B14F-4D97-AF65-F5344CB8AC3E}">
        <p14:creationId xmlns:p14="http://schemas.microsoft.com/office/powerpoint/2010/main" val="683640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F09DBB-7C1F-45EB-9FA8-D07FA579B18F}"/>
              </a:ext>
            </a:extLst>
          </p:cNvPr>
          <p:cNvSpPr txBox="1"/>
          <p:nvPr/>
        </p:nvSpPr>
        <p:spPr>
          <a:xfrm>
            <a:off x="6184651" y="500779"/>
            <a:ext cx="5808942" cy="4154984"/>
          </a:xfrm>
          <a:prstGeom prst="rect">
            <a:avLst/>
          </a:prstGeom>
          <a:noFill/>
        </p:spPr>
        <p:txBody>
          <a:bodyPr wrap="square">
            <a:spAutoFit/>
          </a:bodyPr>
          <a:lstStyle/>
          <a:p>
            <a:r>
              <a:rPr lang="en-GB" sz="1200" b="1" dirty="0"/>
              <a:t>How Do We Divide the World?</a:t>
            </a:r>
          </a:p>
          <a:p>
            <a:r>
              <a:rPr lang="en-GB" sz="1200" dirty="0"/>
              <a:t>Describing the world as simply rich and poor does not reflect reality. A better way is to use Hans </a:t>
            </a:r>
            <a:r>
              <a:rPr lang="en-GB" sz="1200" dirty="0" err="1"/>
              <a:t>Rosling's</a:t>
            </a:r>
            <a:r>
              <a:rPr lang="en-GB" sz="1200" dirty="0"/>
              <a:t> </a:t>
            </a:r>
            <a:r>
              <a:rPr lang="en-GB" sz="1200" b="1" dirty="0"/>
              <a:t>four income levels</a:t>
            </a:r>
            <a:r>
              <a:rPr lang="en-GB" sz="1200" dirty="0"/>
              <a:t>, which show that countries develop gradually rather than fitting into two groups. One useful way of comparing countries is </a:t>
            </a:r>
            <a:r>
              <a:rPr lang="en-GB" sz="1200" b="1" dirty="0"/>
              <a:t>infant mortality </a:t>
            </a:r>
            <a:r>
              <a:rPr lang="en-GB" sz="1200" dirty="0"/>
              <a:t>(the number of babies who die before their first birthday per 1,000 live births). This indicator reflects access to healthcare, clean water, food, education and income, making it a good measure of development.</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r>
              <a:rPr lang="en-GB" sz="1200" b="1" dirty="0"/>
              <a:t>Life at Different Income Levels</a:t>
            </a:r>
          </a:p>
          <a:p>
            <a:r>
              <a:rPr lang="en-GB" sz="1200" dirty="0"/>
              <a:t>People around the world have similar hopes of improving their lives. As incomes rise, families gain better access to housing, sanitation, education and healthcare. Even small improvements in income can increase life expectancy. Simple technologies, such as a bicycle, can make a big difference by helping children reach school, improving access to healthcare and allowing families to transport goods to sell.</a:t>
            </a:r>
          </a:p>
        </p:txBody>
      </p:sp>
      <p:pic>
        <p:nvPicPr>
          <p:cNvPr id="3" name="Picture 2"/>
          <p:cNvPicPr>
            <a:picLocks noChangeAspect="1"/>
          </p:cNvPicPr>
          <p:nvPr/>
        </p:nvPicPr>
        <p:blipFill>
          <a:blip r:embed="rId2"/>
          <a:stretch>
            <a:fillRect/>
          </a:stretch>
        </p:blipFill>
        <p:spPr>
          <a:xfrm>
            <a:off x="3314451" y="488639"/>
            <a:ext cx="2481755" cy="2323656"/>
          </a:xfrm>
          <a:prstGeom prst="rect">
            <a:avLst/>
          </a:prstGeom>
        </p:spPr>
      </p:pic>
      <p:pic>
        <p:nvPicPr>
          <p:cNvPr id="7" name="Picture 6"/>
          <p:cNvPicPr>
            <a:picLocks noChangeAspect="1"/>
          </p:cNvPicPr>
          <p:nvPr/>
        </p:nvPicPr>
        <p:blipFill rotWithShape="1">
          <a:blip r:embed="rId3"/>
          <a:srcRect t="11528" b="5891"/>
          <a:stretch/>
        </p:blipFill>
        <p:spPr>
          <a:xfrm>
            <a:off x="6301899" y="1947367"/>
            <a:ext cx="5403636" cy="1448729"/>
          </a:xfrm>
          <a:prstGeom prst="rect">
            <a:avLst/>
          </a:prstGeom>
        </p:spPr>
      </p:pic>
      <p:pic>
        <p:nvPicPr>
          <p:cNvPr id="8" name="Picture 7"/>
          <p:cNvPicPr>
            <a:picLocks noChangeAspect="1"/>
          </p:cNvPicPr>
          <p:nvPr/>
        </p:nvPicPr>
        <p:blipFill>
          <a:blip r:embed="rId4"/>
          <a:stretch>
            <a:fillRect/>
          </a:stretch>
        </p:blipFill>
        <p:spPr>
          <a:xfrm>
            <a:off x="3265198" y="1960067"/>
            <a:ext cx="637535" cy="984674"/>
          </a:xfrm>
          <a:prstGeom prst="rect">
            <a:avLst/>
          </a:prstGeom>
        </p:spPr>
      </p:pic>
      <p:sp>
        <p:nvSpPr>
          <p:cNvPr id="9" name="TextBox 8"/>
          <p:cNvSpPr txBox="1"/>
          <p:nvPr/>
        </p:nvSpPr>
        <p:spPr>
          <a:xfrm>
            <a:off x="6184651" y="4712343"/>
            <a:ext cx="5808941" cy="175432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Hans Rosling in his book on Factfulness divides the world into four income levels:</a:t>
            </a:r>
          </a:p>
          <a:p>
            <a:r>
              <a:rPr lang="en-GB" sz="1200" b="1" dirty="0"/>
              <a:t>Level 1: </a:t>
            </a:r>
            <a:r>
              <a:rPr lang="en-GB" sz="1200" dirty="0"/>
              <a:t>1 billion people live on less than $1 per day. They walk bare foot and may sleep on the floor</a:t>
            </a:r>
          </a:p>
          <a:p>
            <a:r>
              <a:rPr lang="en-GB" sz="1200" b="1" dirty="0"/>
              <a:t>Level 2</a:t>
            </a:r>
            <a:r>
              <a:rPr lang="en-GB" sz="1200" dirty="0"/>
              <a:t>: 3 billion people live on $2-8 per day. You will have shoes and maybe a bike. Your family sleeps on mattresses</a:t>
            </a:r>
          </a:p>
          <a:p>
            <a:r>
              <a:rPr lang="en-GB" sz="1200" b="1" dirty="0"/>
              <a:t>Level 3: </a:t>
            </a:r>
            <a:r>
              <a:rPr lang="en-GB" sz="1200" dirty="0"/>
              <a:t>2 billion people live on $8-32 per day. You may have a motorbike and your children finish school</a:t>
            </a:r>
          </a:p>
          <a:p>
            <a:r>
              <a:rPr lang="en-GB" sz="1200" b="1" dirty="0"/>
              <a:t>Level 4</a:t>
            </a:r>
            <a:r>
              <a:rPr lang="en-GB" sz="1200" dirty="0"/>
              <a:t>: You spend more than $32 per day. You have a car and may be able to go on holiday once a year.  You will have a high school education</a:t>
            </a:r>
          </a:p>
        </p:txBody>
      </p:sp>
      <p:pic>
        <p:nvPicPr>
          <p:cNvPr id="10" name="Picture 9"/>
          <p:cNvPicPr>
            <a:picLocks noChangeAspect="1"/>
          </p:cNvPicPr>
          <p:nvPr/>
        </p:nvPicPr>
        <p:blipFill rotWithShape="1">
          <a:blip r:embed="rId5"/>
          <a:srcRect b="10486"/>
          <a:stretch/>
        </p:blipFill>
        <p:spPr>
          <a:xfrm>
            <a:off x="3151100" y="3306727"/>
            <a:ext cx="2745965" cy="1778086"/>
          </a:xfrm>
          <a:prstGeom prst="rect">
            <a:avLst/>
          </a:prstGeom>
        </p:spPr>
      </p:pic>
      <p:sp>
        <p:nvSpPr>
          <p:cNvPr id="17" name="Title 1">
            <a:extLst>
              <a:ext uri="{FF2B5EF4-FFF2-40B4-BE49-F238E27FC236}">
                <a16:creationId xmlns:a16="http://schemas.microsoft.com/office/drawing/2014/main" id="{64BED61D-7880-41AB-A0B6-9103B1200E5C}"/>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Factfulness: A view of development Year 9 HT4</a:t>
            </a:r>
          </a:p>
        </p:txBody>
      </p:sp>
      <p:sp>
        <p:nvSpPr>
          <p:cNvPr id="23" name="TextBox 22">
            <a:extLst>
              <a:ext uri="{FF2B5EF4-FFF2-40B4-BE49-F238E27FC236}">
                <a16:creationId xmlns:a16="http://schemas.microsoft.com/office/drawing/2014/main" id="{09099427-46A4-4076-8E37-F3A4482DF702}"/>
              </a:ext>
            </a:extLst>
          </p:cNvPr>
          <p:cNvSpPr txBox="1"/>
          <p:nvPr/>
        </p:nvSpPr>
        <p:spPr>
          <a:xfrm>
            <a:off x="198407" y="519162"/>
            <a:ext cx="2839982" cy="2475848"/>
          </a:xfrm>
          <a:prstGeom prst="rect">
            <a:avLst/>
          </a:prstGeom>
          <a:noFill/>
        </p:spPr>
        <p:txBody>
          <a:bodyPr wrap="square">
            <a:spAutoFit/>
          </a:bodyPr>
          <a:lstStyle/>
          <a:p>
            <a:r>
              <a:rPr lang="en-GB" sz="1200" b="1" dirty="0"/>
              <a:t>How Do We See the World?</a:t>
            </a:r>
          </a:p>
          <a:p>
            <a:r>
              <a:rPr lang="en-GB" sz="1200" dirty="0"/>
              <a:t>The way we view the world is influenced by the maps we use. Because the Earth is a sphere, flat maps </a:t>
            </a:r>
            <a:r>
              <a:rPr lang="en-GB" sz="1200" b="1" dirty="0"/>
              <a:t>distort</a:t>
            </a:r>
            <a:r>
              <a:rPr lang="en-GB" sz="1200" dirty="0"/>
              <a:t> the size of countries. Places near the poles appear much larger, while countries near the Equator appear smaller. This can affect our understanding of the world. For example, Africa is much larger than many people think and contains 54 countries. Our views of different places are also shaped by the media, which often focuses on particular stories and events.</a:t>
            </a:r>
          </a:p>
        </p:txBody>
      </p:sp>
      <p:sp>
        <p:nvSpPr>
          <p:cNvPr id="26" name="Rectangle 25">
            <a:extLst>
              <a:ext uri="{FF2B5EF4-FFF2-40B4-BE49-F238E27FC236}">
                <a16:creationId xmlns:a16="http://schemas.microsoft.com/office/drawing/2014/main" id="{2E7F4857-C549-4004-8735-4A87AFD3E568}"/>
              </a:ext>
            </a:extLst>
          </p:cNvPr>
          <p:cNvSpPr/>
          <p:nvPr/>
        </p:nvSpPr>
        <p:spPr>
          <a:xfrm>
            <a:off x="198407" y="444199"/>
            <a:ext cx="5769252" cy="26546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6601D4E-89D3-4B56-92F4-B34EB91370B7}"/>
              </a:ext>
            </a:extLst>
          </p:cNvPr>
          <p:cNvSpPr/>
          <p:nvPr/>
        </p:nvSpPr>
        <p:spPr>
          <a:xfrm>
            <a:off x="6071940" y="452870"/>
            <a:ext cx="5994789" cy="6150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B5D9C60-32DA-4017-BCFB-EB49E666E5C7}"/>
              </a:ext>
            </a:extLst>
          </p:cNvPr>
          <p:cNvSpPr/>
          <p:nvPr/>
        </p:nvSpPr>
        <p:spPr>
          <a:xfrm>
            <a:off x="207841" y="3226996"/>
            <a:ext cx="5769253" cy="3376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657B9A64-9A65-4CC5-B6D4-2F93B9890B9C}"/>
              </a:ext>
            </a:extLst>
          </p:cNvPr>
          <p:cNvSpPr txBox="1"/>
          <p:nvPr/>
        </p:nvSpPr>
        <p:spPr>
          <a:xfrm>
            <a:off x="207841" y="3269442"/>
            <a:ext cx="2830548" cy="3231654"/>
          </a:xfrm>
          <a:prstGeom prst="rect">
            <a:avLst/>
          </a:prstGeom>
          <a:noFill/>
        </p:spPr>
        <p:txBody>
          <a:bodyPr wrap="square">
            <a:spAutoFit/>
          </a:bodyPr>
          <a:lstStyle/>
          <a:p>
            <a:r>
              <a:rPr lang="en-GB" sz="1200" b="1" dirty="0"/>
              <a:t>Small Changes Can Make a Big Difference</a:t>
            </a:r>
          </a:p>
          <a:p>
            <a:r>
              <a:rPr lang="en-GB" sz="1200" dirty="0"/>
              <a:t>Small increases in income can have a large impact on quality of life. </a:t>
            </a:r>
          </a:p>
          <a:p>
            <a:r>
              <a:rPr lang="en-GB" sz="1200" dirty="0"/>
              <a:t>Owning a </a:t>
            </a:r>
            <a:r>
              <a:rPr lang="en-GB" sz="1200" b="1" dirty="0"/>
              <a:t>bicycle</a:t>
            </a:r>
            <a:r>
              <a:rPr lang="en-GB" sz="1200" dirty="0"/>
              <a:t> can transform peoples lives. They are able to carry more to market and get there quicker so they have more time to work on their farms.  This can triple their income and allow them to move out of level</a:t>
            </a:r>
          </a:p>
          <a:p>
            <a:r>
              <a:rPr lang="en-GB" sz="1200" dirty="0"/>
              <a:t>Items such as </a:t>
            </a:r>
            <a:r>
              <a:rPr lang="en-GB" sz="1200" b="1" dirty="0"/>
              <a:t>washing machines </a:t>
            </a:r>
            <a:r>
              <a:rPr lang="en-GB" sz="1200" dirty="0"/>
              <a:t>save time, allowing adults to work more and children to spend more time in education. Over time these changes improve health, education and future income. Geographers often use graphs and data to show how improvements in income lead to better living standards.</a:t>
            </a:r>
          </a:p>
        </p:txBody>
      </p:sp>
      <p:pic>
        <p:nvPicPr>
          <p:cNvPr id="6146" name="Picture 2" descr="Hans Rosling and the magic washing machine (2010) - YouTube">
            <a:extLst>
              <a:ext uri="{FF2B5EF4-FFF2-40B4-BE49-F238E27FC236}">
                <a16:creationId xmlns:a16="http://schemas.microsoft.com/office/drawing/2014/main" id="{3568171D-1E6C-4E42-977F-9A5A50423A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100" y="5020715"/>
            <a:ext cx="2699522" cy="151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43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A87D596-1F14-47B7-B501-013B50A7E3AD}"/>
              </a:ext>
            </a:extLst>
          </p:cNvPr>
          <p:cNvSpPr txBox="1"/>
          <p:nvPr/>
        </p:nvSpPr>
        <p:spPr>
          <a:xfrm>
            <a:off x="6454368" y="507415"/>
            <a:ext cx="5554688" cy="4154984"/>
          </a:xfrm>
          <a:prstGeom prst="rect">
            <a:avLst/>
          </a:prstGeom>
          <a:noFill/>
        </p:spPr>
        <p:txBody>
          <a:bodyPr wrap="square">
            <a:spAutoFit/>
          </a:bodyPr>
          <a:lstStyle/>
          <a:p>
            <a:r>
              <a:rPr lang="en-GB" sz="1200" b="1" dirty="0"/>
              <a:t>It's Not All Doom and Gloom</a:t>
            </a:r>
          </a:p>
          <a:p>
            <a:r>
              <a:rPr lang="en-GB" sz="1200" dirty="0"/>
              <a:t>The news often focuses on negative events, which can make the world seem worse than it really is. In reality, many </a:t>
            </a:r>
            <a:r>
              <a:rPr lang="en-GB" sz="1200" b="1" dirty="0"/>
              <a:t>global trends are improving</a:t>
            </a:r>
            <a:r>
              <a:rPr lang="en-GB" sz="1200" dirty="0"/>
              <a:t>. The cost of solar energy is falling, making clean energy more affordable. </a:t>
            </a:r>
          </a:p>
          <a:p>
            <a:r>
              <a:rPr lang="en-GB" sz="1200" dirty="0"/>
              <a:t>Around the world, </a:t>
            </a:r>
            <a:r>
              <a:rPr lang="en-GB" sz="1200" b="1" dirty="0"/>
              <a:t>birth rates are decreasing</a:t>
            </a:r>
            <a:r>
              <a:rPr lang="en-GB" sz="1200" dirty="0"/>
              <a:t> as healthcare, education and living standards improve. These changes show that many countries are making progress, even though challenges still remain.</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r>
              <a:rPr lang="en-GB" sz="1200" b="1" dirty="0">
                <a:solidFill>
                  <a:srgbClr val="000000"/>
                </a:solidFill>
                <a:latin typeface="Calibri" panose="020F0502020204030204" pitchFamily="34" charset="0"/>
              </a:rPr>
              <a:t> </a:t>
            </a:r>
          </a:p>
          <a:p>
            <a:endParaRPr lang="en-GB" sz="1200" b="1" dirty="0">
              <a:solidFill>
                <a:srgbClr val="000000"/>
              </a:solidFill>
              <a:latin typeface="Calibri" panose="020F0502020204030204" pitchFamily="34" charset="0"/>
            </a:endParaRPr>
          </a:p>
          <a:p>
            <a:endParaRPr lang="en-GB" sz="1200" dirty="0"/>
          </a:p>
        </p:txBody>
      </p:sp>
      <p:pic>
        <p:nvPicPr>
          <p:cNvPr id="3" name="Picture 2"/>
          <p:cNvPicPr>
            <a:picLocks noChangeAspect="1"/>
          </p:cNvPicPr>
          <p:nvPr/>
        </p:nvPicPr>
        <p:blipFill>
          <a:blip r:embed="rId2"/>
          <a:stretch>
            <a:fillRect/>
          </a:stretch>
        </p:blipFill>
        <p:spPr>
          <a:xfrm>
            <a:off x="3063905" y="2195702"/>
            <a:ext cx="3059288" cy="3143766"/>
          </a:xfrm>
          <a:prstGeom prst="rect">
            <a:avLst/>
          </a:prstGeom>
        </p:spPr>
      </p:pic>
      <p:pic>
        <p:nvPicPr>
          <p:cNvPr id="8" name="Picture 7"/>
          <p:cNvPicPr>
            <a:picLocks noChangeAspect="1"/>
          </p:cNvPicPr>
          <p:nvPr/>
        </p:nvPicPr>
        <p:blipFill>
          <a:blip r:embed="rId3"/>
          <a:stretch>
            <a:fillRect/>
          </a:stretch>
        </p:blipFill>
        <p:spPr>
          <a:xfrm>
            <a:off x="7301707" y="1910828"/>
            <a:ext cx="3716395" cy="2421344"/>
          </a:xfrm>
          <a:prstGeom prst="rect">
            <a:avLst/>
          </a:prstGeom>
        </p:spPr>
      </p:pic>
      <p:pic>
        <p:nvPicPr>
          <p:cNvPr id="9" name="Picture 8"/>
          <p:cNvPicPr>
            <a:picLocks noChangeAspect="1"/>
          </p:cNvPicPr>
          <p:nvPr/>
        </p:nvPicPr>
        <p:blipFill>
          <a:blip r:embed="rId4"/>
          <a:stretch>
            <a:fillRect/>
          </a:stretch>
        </p:blipFill>
        <p:spPr>
          <a:xfrm>
            <a:off x="9339091" y="4561208"/>
            <a:ext cx="2512987" cy="1972009"/>
          </a:xfrm>
          <a:prstGeom prst="rect">
            <a:avLst/>
          </a:prstGeom>
        </p:spPr>
      </p:pic>
      <p:pic>
        <p:nvPicPr>
          <p:cNvPr id="13" name="Picture 12"/>
          <p:cNvPicPr>
            <a:picLocks noChangeAspect="1"/>
          </p:cNvPicPr>
          <p:nvPr/>
        </p:nvPicPr>
        <p:blipFill>
          <a:blip r:embed="rId5"/>
          <a:stretch>
            <a:fillRect/>
          </a:stretch>
        </p:blipFill>
        <p:spPr>
          <a:xfrm>
            <a:off x="226624" y="5654833"/>
            <a:ext cx="640135" cy="987638"/>
          </a:xfrm>
          <a:prstGeom prst="rect">
            <a:avLst/>
          </a:prstGeom>
        </p:spPr>
      </p:pic>
      <p:pic>
        <p:nvPicPr>
          <p:cNvPr id="14" name="Picture 13"/>
          <p:cNvPicPr>
            <a:picLocks noChangeAspect="1"/>
          </p:cNvPicPr>
          <p:nvPr/>
        </p:nvPicPr>
        <p:blipFill>
          <a:blip r:embed="rId6"/>
          <a:stretch>
            <a:fillRect/>
          </a:stretch>
        </p:blipFill>
        <p:spPr>
          <a:xfrm>
            <a:off x="3612545" y="5528962"/>
            <a:ext cx="1576067" cy="884839"/>
          </a:xfrm>
          <a:prstGeom prst="rect">
            <a:avLst/>
          </a:prstGeom>
        </p:spPr>
      </p:pic>
      <p:sp>
        <p:nvSpPr>
          <p:cNvPr id="15" name="TextBox 14"/>
          <p:cNvSpPr txBox="1"/>
          <p:nvPr/>
        </p:nvSpPr>
        <p:spPr>
          <a:xfrm>
            <a:off x="3348393" y="6402412"/>
            <a:ext cx="2193553" cy="26161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100" dirty="0"/>
              <a:t>A jacket that detects pneumonia</a:t>
            </a:r>
          </a:p>
        </p:txBody>
      </p:sp>
      <p:pic>
        <p:nvPicPr>
          <p:cNvPr id="16" name="Picture 15"/>
          <p:cNvPicPr>
            <a:picLocks noChangeAspect="1"/>
          </p:cNvPicPr>
          <p:nvPr/>
        </p:nvPicPr>
        <p:blipFill>
          <a:blip r:embed="rId7"/>
          <a:stretch>
            <a:fillRect/>
          </a:stretch>
        </p:blipFill>
        <p:spPr>
          <a:xfrm>
            <a:off x="1610540" y="5528962"/>
            <a:ext cx="1571937" cy="884839"/>
          </a:xfrm>
          <a:prstGeom prst="rect">
            <a:avLst/>
          </a:prstGeom>
        </p:spPr>
      </p:pic>
      <p:sp>
        <p:nvSpPr>
          <p:cNvPr id="17" name="TextBox 16"/>
          <p:cNvSpPr txBox="1"/>
          <p:nvPr/>
        </p:nvSpPr>
        <p:spPr>
          <a:xfrm>
            <a:off x="1262370" y="6380861"/>
            <a:ext cx="2378929" cy="26161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dirty="0"/>
              <a:t>A currency that pays online workers</a:t>
            </a:r>
          </a:p>
        </p:txBody>
      </p:sp>
      <p:sp>
        <p:nvSpPr>
          <p:cNvPr id="19" name="Title 1">
            <a:extLst>
              <a:ext uri="{FF2B5EF4-FFF2-40B4-BE49-F238E27FC236}">
                <a16:creationId xmlns:a16="http://schemas.microsoft.com/office/drawing/2014/main" id="{85B0ABFD-A873-427D-86AD-D158D68C40A7}"/>
              </a:ext>
            </a:extLst>
          </p:cNvPr>
          <p:cNvSpPr txBox="1">
            <a:spLocks/>
          </p:cNvSpPr>
          <p:nvPr/>
        </p:nvSpPr>
        <p:spPr>
          <a:xfrm>
            <a:off x="0" y="39498"/>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Factfulness: A view of development Year 9 HT4</a:t>
            </a:r>
          </a:p>
        </p:txBody>
      </p:sp>
      <p:sp>
        <p:nvSpPr>
          <p:cNvPr id="20" name="TextBox 19">
            <a:extLst>
              <a:ext uri="{FF2B5EF4-FFF2-40B4-BE49-F238E27FC236}">
                <a16:creationId xmlns:a16="http://schemas.microsoft.com/office/drawing/2014/main" id="{AA7CF926-2FB1-48BD-B43D-01DB9DD8EBD7}"/>
              </a:ext>
            </a:extLst>
          </p:cNvPr>
          <p:cNvSpPr txBox="1"/>
          <p:nvPr/>
        </p:nvSpPr>
        <p:spPr>
          <a:xfrm>
            <a:off x="179184" y="444199"/>
            <a:ext cx="6096000" cy="1938992"/>
          </a:xfrm>
          <a:prstGeom prst="rect">
            <a:avLst/>
          </a:prstGeom>
          <a:noFill/>
        </p:spPr>
        <p:txBody>
          <a:bodyPr wrap="square">
            <a:spAutoFit/>
          </a:bodyPr>
          <a:lstStyle/>
          <a:p>
            <a:r>
              <a:rPr lang="en-GB" sz="1200" b="1" dirty="0"/>
              <a:t>The Problem with the 'Single Story’</a:t>
            </a:r>
          </a:p>
          <a:p>
            <a:r>
              <a:rPr lang="en-GB" sz="1200" dirty="0"/>
              <a:t>No continent or country can be understood through one story. Africa is a diverse continent with many cultures, languages, economies and successful innovations. </a:t>
            </a:r>
          </a:p>
          <a:p>
            <a:r>
              <a:rPr lang="en-GB" sz="1200" dirty="0"/>
              <a:t>However, people often only hear stories about poverty, conflict or disease. Writer Chimamanda Ngozi Adichie explains that a "single story" creates </a:t>
            </a:r>
            <a:r>
              <a:rPr lang="en-GB" sz="1200" b="1" dirty="0"/>
              <a:t>stereotypes</a:t>
            </a:r>
            <a:r>
              <a:rPr lang="en-GB" sz="1200" dirty="0"/>
              <a:t> and can lead to unfair assumptions. Geography encourages us to question these ideas by using evidence from a range of sources.</a:t>
            </a:r>
            <a:r>
              <a:rPr lang="en-GB" sz="1200" b="1" dirty="0"/>
              <a:t> </a:t>
            </a:r>
          </a:p>
          <a:p>
            <a:r>
              <a:rPr lang="en-GB" sz="1200" dirty="0"/>
              <a:t>A</a:t>
            </a:r>
            <a:r>
              <a:rPr lang="en-GB" sz="1200" b="1" dirty="0"/>
              <a:t> stereotype </a:t>
            </a:r>
            <a:r>
              <a:rPr lang="en-GB" sz="1200" dirty="0"/>
              <a:t>is a widely held but fixed and oversimplified image or idea of a particular type of person or thing</a:t>
            </a:r>
          </a:p>
          <a:p>
            <a:endParaRPr lang="en-GB" sz="1200" dirty="0"/>
          </a:p>
        </p:txBody>
      </p:sp>
      <p:sp>
        <p:nvSpPr>
          <p:cNvPr id="24" name="TextBox 23">
            <a:extLst>
              <a:ext uri="{FF2B5EF4-FFF2-40B4-BE49-F238E27FC236}">
                <a16:creationId xmlns:a16="http://schemas.microsoft.com/office/drawing/2014/main" id="{36387EA6-0297-424C-86B2-C836D96EFA2E}"/>
              </a:ext>
            </a:extLst>
          </p:cNvPr>
          <p:cNvSpPr txBox="1"/>
          <p:nvPr/>
        </p:nvSpPr>
        <p:spPr>
          <a:xfrm>
            <a:off x="179182" y="2168470"/>
            <a:ext cx="2884723" cy="3600986"/>
          </a:xfrm>
          <a:prstGeom prst="rect">
            <a:avLst/>
          </a:prstGeom>
          <a:noFill/>
        </p:spPr>
        <p:txBody>
          <a:bodyPr wrap="square">
            <a:spAutoFit/>
          </a:bodyPr>
          <a:lstStyle/>
          <a:p>
            <a:r>
              <a:rPr lang="en-GB" sz="1200" dirty="0"/>
              <a:t>Africa is </a:t>
            </a:r>
            <a:r>
              <a:rPr lang="en-GB" sz="1200" b="1" dirty="0"/>
              <a:t>not</a:t>
            </a:r>
            <a:r>
              <a:rPr lang="en-GB" sz="1200" dirty="0"/>
              <a:t> a country. </a:t>
            </a:r>
          </a:p>
          <a:p>
            <a:r>
              <a:rPr lang="en-GB" sz="1200" dirty="0"/>
              <a:t>It is the second-largest continent (covering 20% of the Earth’s land surface), with </a:t>
            </a:r>
            <a:r>
              <a:rPr lang="en-GB" sz="1200" b="1" dirty="0"/>
              <a:t>54 countries </a:t>
            </a:r>
            <a:r>
              <a:rPr lang="en-GB" sz="1200" dirty="0"/>
              <a:t>and over 1.5 billion people (around one in every five people on Earth). </a:t>
            </a:r>
          </a:p>
          <a:p>
            <a:r>
              <a:rPr lang="en-GB" sz="1200" dirty="0"/>
              <a:t>There is </a:t>
            </a:r>
            <a:r>
              <a:rPr lang="en-GB" sz="1200" b="1" dirty="0"/>
              <a:t>NO</a:t>
            </a:r>
            <a:r>
              <a:rPr lang="en-GB" sz="1200" dirty="0"/>
              <a:t> African language.</a:t>
            </a:r>
          </a:p>
          <a:p>
            <a:r>
              <a:rPr lang="en-GB" sz="1200" dirty="0"/>
              <a:t>There is </a:t>
            </a:r>
            <a:r>
              <a:rPr lang="en-GB" sz="1200" b="1" dirty="0"/>
              <a:t>NO</a:t>
            </a:r>
            <a:r>
              <a:rPr lang="en-GB" sz="1200" dirty="0"/>
              <a:t> African flag</a:t>
            </a:r>
          </a:p>
          <a:p>
            <a:endParaRPr lang="en-GB" sz="1200" dirty="0"/>
          </a:p>
          <a:p>
            <a:r>
              <a:rPr lang="en-GB" sz="1200" dirty="0"/>
              <a:t>Africa is </a:t>
            </a:r>
            <a:r>
              <a:rPr lang="en-GB" sz="1200" b="1" dirty="0"/>
              <a:t>larger</a:t>
            </a:r>
            <a:r>
              <a:rPr lang="en-GB" sz="1200" dirty="0"/>
              <a:t> than the USA, China, India and most of Europe combined, but many world maps make it appear much smaller than it really is.</a:t>
            </a:r>
          </a:p>
          <a:p>
            <a:r>
              <a:rPr lang="en-GB" sz="1200" dirty="0"/>
              <a:t>Africa is the most linguistically diverse continent in the world, with </a:t>
            </a:r>
            <a:r>
              <a:rPr lang="en-GB" sz="1200" b="1" dirty="0"/>
              <a:t>over 2,000 living languages</a:t>
            </a:r>
            <a:r>
              <a:rPr lang="en-GB" sz="1200" dirty="0"/>
              <a:t>. Nigeria alone has more than </a:t>
            </a:r>
            <a:r>
              <a:rPr lang="en-GB" sz="1200" b="1" dirty="0"/>
              <a:t>500 languages</a:t>
            </a:r>
            <a:r>
              <a:rPr lang="en-GB" sz="1200" dirty="0"/>
              <a:t>, making it one of the most linguistically diverse countries on Earth.</a:t>
            </a:r>
          </a:p>
          <a:p>
            <a:endParaRPr lang="en-GB" sz="1200" dirty="0"/>
          </a:p>
        </p:txBody>
      </p:sp>
      <p:sp>
        <p:nvSpPr>
          <p:cNvPr id="26" name="TextBox 25">
            <a:extLst>
              <a:ext uri="{FF2B5EF4-FFF2-40B4-BE49-F238E27FC236}">
                <a16:creationId xmlns:a16="http://schemas.microsoft.com/office/drawing/2014/main" id="{82069BBF-7034-42B5-91E5-4E8DEDFF048F}"/>
              </a:ext>
            </a:extLst>
          </p:cNvPr>
          <p:cNvSpPr txBox="1"/>
          <p:nvPr/>
        </p:nvSpPr>
        <p:spPr>
          <a:xfrm>
            <a:off x="6454368" y="4422584"/>
            <a:ext cx="2884723" cy="2123658"/>
          </a:xfrm>
          <a:prstGeom prst="rect">
            <a:avLst/>
          </a:prstGeom>
          <a:noFill/>
        </p:spPr>
        <p:txBody>
          <a:bodyPr wrap="square">
            <a:spAutoFit/>
          </a:bodyPr>
          <a:lstStyle/>
          <a:p>
            <a:r>
              <a:rPr lang="en-GB" sz="1200" b="1" dirty="0">
                <a:solidFill>
                  <a:srgbClr val="000000"/>
                </a:solidFill>
                <a:latin typeface="Calibri" panose="020F0502020204030204" pitchFamily="34" charset="0"/>
              </a:rPr>
              <a:t>A quote from the book to help us.</a:t>
            </a:r>
            <a:endParaRPr lang="en-GB" sz="1200" dirty="0"/>
          </a:p>
          <a:p>
            <a:r>
              <a:rPr lang="en-GB" sz="1200" i="1" dirty="0">
                <a:solidFill>
                  <a:srgbClr val="000000"/>
                </a:solidFill>
                <a:latin typeface="Calibri" panose="020F0502020204030204" pitchFamily="34" charset="0"/>
              </a:rPr>
              <a:t>“As billions of people left extreme poverty, most of them decided to have fewer children. They no longer needed large families for child labour on the small family farm. And they no longer needed extra children as insurance against child mortality. Women and men got educated and started to want better-educated and better-fed children: and having fewer of them was the obvious solution.”</a:t>
            </a:r>
            <a:endParaRPr lang="en-GB" sz="1200" dirty="0"/>
          </a:p>
        </p:txBody>
      </p:sp>
      <p:sp>
        <p:nvSpPr>
          <p:cNvPr id="27" name="Rectangle 26">
            <a:extLst>
              <a:ext uri="{FF2B5EF4-FFF2-40B4-BE49-F238E27FC236}">
                <a16:creationId xmlns:a16="http://schemas.microsoft.com/office/drawing/2014/main" id="{14360BE7-38F9-48CB-AAF5-AB7832D9CF82}"/>
              </a:ext>
            </a:extLst>
          </p:cNvPr>
          <p:cNvSpPr/>
          <p:nvPr/>
        </p:nvSpPr>
        <p:spPr>
          <a:xfrm>
            <a:off x="198406" y="444199"/>
            <a:ext cx="6076777" cy="62198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7415B48-41D5-4315-91BB-CBC7B389CA9B}"/>
              </a:ext>
            </a:extLst>
          </p:cNvPr>
          <p:cNvSpPr/>
          <p:nvPr/>
        </p:nvSpPr>
        <p:spPr>
          <a:xfrm>
            <a:off x="6375793" y="444198"/>
            <a:ext cx="5633264" cy="62198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5049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B0092A580C54CB42417607B585DEF" ma:contentTypeVersion="18" ma:contentTypeDescription="Create a new document." ma:contentTypeScope="" ma:versionID="bd0540bee774e121d4e560c6b5f56d28">
  <xsd:schema xmlns:xsd="http://www.w3.org/2001/XMLSchema" xmlns:xs="http://www.w3.org/2001/XMLSchema" xmlns:p="http://schemas.microsoft.com/office/2006/metadata/properties" xmlns:ns2="2de0c8cb-dcfa-47c1-9663-efdf8a52ffd3" xmlns:ns3="edd0a7cf-e1a5-4121-81f2-52b09736f6fa" targetNamespace="http://schemas.microsoft.com/office/2006/metadata/properties" ma:root="true" ma:fieldsID="cbe333991e0318af5be7385ea3cc7c6e" ns2:_="" ns3:_="">
    <xsd:import namespace="2de0c8cb-dcfa-47c1-9663-efdf8a52ffd3"/>
    <xsd:import namespace="edd0a7cf-e1a5-4121-81f2-52b09736f6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2:MediaServiceBillingMetadata" minOccurs="0"/>
                <xsd:element ref="ns2: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e0c8cb-dcfa-47c1-9663-efdf8a52f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449cd6a-d180-499f-81d4-cddb7215bca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P" ma:index="22" nillable="true" ma:displayName="P" ma:list="UserInfo" ma:SharePointGroup="0" ma:internalName="P">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dd0a7cf-e1a5-4121-81f2-52b09736f6f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d22e93-d5c7-48a4-872e-7dbdaeb545fd}" ma:internalName="TaxCatchAll" ma:showField="CatchAllData" ma:web="edd0a7cf-e1a5-4121-81f2-52b09736f6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e0c8cb-dcfa-47c1-9663-efdf8a52ffd3">
      <Terms xmlns="http://schemas.microsoft.com/office/infopath/2007/PartnerControls"/>
    </lcf76f155ced4ddcb4097134ff3c332f>
    <TaxCatchAll xmlns="edd0a7cf-e1a5-4121-81f2-52b09736f6fa" xsi:nil="true"/>
    <P xmlns="2de0c8cb-dcfa-47c1-9663-efdf8a52ffd3">
      <UserInfo>
        <DisplayName/>
        <AccountId xsi:nil="true"/>
        <AccountType/>
      </UserInfo>
    </P>
  </documentManagement>
</p:properties>
</file>

<file path=customXml/itemProps1.xml><?xml version="1.0" encoding="utf-8"?>
<ds:datastoreItem xmlns:ds="http://schemas.openxmlformats.org/officeDocument/2006/customXml" ds:itemID="{A7F471B0-DF02-486E-A5A5-04DC7BEB0875}"/>
</file>

<file path=customXml/itemProps2.xml><?xml version="1.0" encoding="utf-8"?>
<ds:datastoreItem xmlns:ds="http://schemas.openxmlformats.org/officeDocument/2006/customXml" ds:itemID="{A98DBA92-4C45-4319-9142-5A7FC5B6D9AE}"/>
</file>

<file path=customXml/itemProps3.xml><?xml version="1.0" encoding="utf-8"?>
<ds:datastoreItem xmlns:ds="http://schemas.openxmlformats.org/officeDocument/2006/customXml" ds:itemID="{060FAFED-0BC4-474E-AAC2-FE3CF4E9CB15}"/>
</file>

<file path=docProps/app.xml><?xml version="1.0" encoding="utf-8"?>
<Properties xmlns="http://schemas.openxmlformats.org/officeDocument/2006/extended-properties" xmlns:vt="http://schemas.openxmlformats.org/officeDocument/2006/docPropsVTypes">
  <Template>Office Theme</Template>
  <TotalTime>1045</TotalTime>
  <Words>6235</Words>
  <Application>Microsoft Office PowerPoint</Application>
  <PresentationFormat>Widescreen</PresentationFormat>
  <Paragraphs>655</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Avenir Next Regular</vt:lpstr>
      <vt:lpstr>Calibri</vt:lpstr>
      <vt:lpstr>Calibri Light</vt:lpstr>
      <vt:lpstr>Gill Sans MT</vt:lpstr>
      <vt:lpstr>Office Theme</vt:lpstr>
      <vt:lpstr>Geography Knowledge Organisers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vcarnell</dc:creator>
  <cp:lastModifiedBy>Mrs A Bolster-Woods</cp:lastModifiedBy>
  <cp:revision>16</cp:revision>
  <dcterms:created xsi:type="dcterms:W3CDTF">2024-01-24T13:26:53Z</dcterms:created>
  <dcterms:modified xsi:type="dcterms:W3CDTF">2026-06-27T13:23:16Z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0x01010070CB0092A580C54CB42417607B585DEF</vt:lpwstr>
  </property>
</Properties>
</file>