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63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1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4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2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7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4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3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5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6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1B18-4248-4E6D-A71A-9D21AFB51E5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1288-2E03-464D-AA16-006D599B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8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69" y="167054"/>
            <a:ext cx="405325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Skills Builder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9" y="713534"/>
            <a:ext cx="3534508" cy="3841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396" y="167054"/>
            <a:ext cx="2184482" cy="1327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881" y="1583973"/>
            <a:ext cx="8276581" cy="5154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9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9" y="921506"/>
            <a:ext cx="8077900" cy="5936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469" y="167054"/>
            <a:ext cx="4053254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R038</a:t>
            </a:r>
          </a:p>
          <a:p>
            <a:r>
              <a:rPr lang="en-GB" sz="1200" dirty="0" smtClean="0"/>
              <a:t>Examination Unit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149469" y="967154"/>
            <a:ext cx="2198077" cy="94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013438" y="1046285"/>
            <a:ext cx="2804747" cy="53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6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69" y="167054"/>
            <a:ext cx="405325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Skills Builder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7" y="762884"/>
            <a:ext cx="10697236" cy="59811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977" y="694592"/>
            <a:ext cx="6488723" cy="729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1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69" y="167054"/>
            <a:ext cx="405325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R039</a:t>
            </a:r>
          </a:p>
          <a:p>
            <a:r>
              <a:rPr lang="en-GB" sz="1200" dirty="0" smtClean="0"/>
              <a:t>Communicating Design Ideas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6" y="879230"/>
            <a:ext cx="4088947" cy="3181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6" y="4126365"/>
            <a:ext cx="4658211" cy="2590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238" y="878179"/>
            <a:ext cx="3421677" cy="182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430" y="167054"/>
            <a:ext cx="4304656" cy="2576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900" y="2801199"/>
            <a:ext cx="6007868" cy="3916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176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69" y="167054"/>
            <a:ext cx="405325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R040</a:t>
            </a:r>
          </a:p>
          <a:p>
            <a:r>
              <a:rPr lang="en-GB" sz="1200" dirty="0" smtClean="0"/>
              <a:t>Design Evaluation Modelling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0" y="848553"/>
            <a:ext cx="4053254" cy="2219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848" y="169580"/>
            <a:ext cx="3416026" cy="29008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614" y="167054"/>
            <a:ext cx="3632516" cy="1436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14" y="1619991"/>
            <a:ext cx="3632515" cy="2895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69" y="3212422"/>
            <a:ext cx="4053254" cy="3443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192" y="3212421"/>
            <a:ext cx="4043682" cy="1981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8692" y="4615148"/>
            <a:ext cx="2884437" cy="2140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660" y="5335845"/>
            <a:ext cx="3487949" cy="1319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84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69" y="167054"/>
            <a:ext cx="405325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R040</a:t>
            </a:r>
          </a:p>
          <a:p>
            <a:r>
              <a:rPr lang="en-GB" sz="1200" dirty="0" smtClean="0"/>
              <a:t>Design Evaluation Modelling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0" y="924461"/>
            <a:ext cx="4053254" cy="2712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9" y="3748345"/>
            <a:ext cx="4053254" cy="2693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794" y="167054"/>
            <a:ext cx="3886298" cy="3470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994" y="167054"/>
            <a:ext cx="3886299" cy="3742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705" y="3989506"/>
            <a:ext cx="3045587" cy="2798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794" y="4390668"/>
            <a:ext cx="4708659" cy="2050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271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69" y="167054"/>
            <a:ext cx="405325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R040</a:t>
            </a:r>
          </a:p>
          <a:p>
            <a:r>
              <a:rPr lang="en-GB" sz="1200" dirty="0" smtClean="0"/>
              <a:t>Design Evaluation Modelling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2" y="813385"/>
            <a:ext cx="11941575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0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69" y="167054"/>
            <a:ext cx="405325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R040</a:t>
            </a:r>
          </a:p>
          <a:p>
            <a:r>
              <a:rPr lang="en-GB" sz="1200" dirty="0" smtClean="0"/>
              <a:t>Design Evaluation Modelling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9" y="852920"/>
            <a:ext cx="10882303" cy="6005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069" y="830969"/>
            <a:ext cx="7517423" cy="602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9469" y="1151792"/>
            <a:ext cx="4431323" cy="386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5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69" y="167054"/>
            <a:ext cx="4053254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R038</a:t>
            </a:r>
          </a:p>
          <a:p>
            <a:r>
              <a:rPr lang="en-GB" sz="1200" dirty="0" smtClean="0"/>
              <a:t>Examination Unit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0" y="931237"/>
            <a:ext cx="4053254" cy="2935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0" y="3969128"/>
            <a:ext cx="4053254" cy="1969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090" y="2153045"/>
            <a:ext cx="3570233" cy="13897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090" y="167054"/>
            <a:ext cx="3570233" cy="1926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090" y="3609260"/>
            <a:ext cx="3570233" cy="11844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090" y="4865678"/>
            <a:ext cx="3570233" cy="1555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7688" y="167054"/>
            <a:ext cx="4150249" cy="3498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7688" y="3731987"/>
            <a:ext cx="4150249" cy="23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69" y="167054"/>
            <a:ext cx="4053254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OCR Cambridge Nationals in Engineering Design</a:t>
            </a:r>
          </a:p>
          <a:p>
            <a:r>
              <a:rPr lang="en-GB" sz="1200" dirty="0" smtClean="0"/>
              <a:t>Knowledge Organiser- R038</a:t>
            </a:r>
          </a:p>
          <a:p>
            <a:r>
              <a:rPr lang="en-GB" sz="1200" dirty="0" smtClean="0"/>
              <a:t>Examination Unit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1" y="951988"/>
            <a:ext cx="8116003" cy="59060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9469" y="967154"/>
            <a:ext cx="2198077" cy="94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013438" y="1046285"/>
            <a:ext cx="2804747" cy="53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8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113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Ingman</dc:creator>
  <cp:lastModifiedBy>Jimmy Ingman</cp:lastModifiedBy>
  <cp:revision>9</cp:revision>
  <dcterms:created xsi:type="dcterms:W3CDTF">2024-11-14T09:53:08Z</dcterms:created>
  <dcterms:modified xsi:type="dcterms:W3CDTF">2024-11-14T14:39:55Z</dcterms:modified>
</cp:coreProperties>
</file>