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094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6E9-B2C7-481D-9631-B3B4A4C3461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912-4473-4397-8212-2A11EF1F7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6E9-B2C7-481D-9631-B3B4A4C3461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912-4473-4397-8212-2A11EF1F7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6E9-B2C7-481D-9631-B3B4A4C3461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912-4473-4397-8212-2A11EF1F7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1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6E9-B2C7-481D-9631-B3B4A4C3461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912-4473-4397-8212-2A11EF1F7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81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6E9-B2C7-481D-9631-B3B4A4C3461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912-4473-4397-8212-2A11EF1F7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9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6E9-B2C7-481D-9631-B3B4A4C3461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912-4473-4397-8212-2A11EF1F7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8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6E9-B2C7-481D-9631-B3B4A4C3461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912-4473-4397-8212-2A11EF1F7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7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6E9-B2C7-481D-9631-B3B4A4C3461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912-4473-4397-8212-2A11EF1F7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0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6E9-B2C7-481D-9631-B3B4A4C3461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912-4473-4397-8212-2A11EF1F7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91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6E9-B2C7-481D-9631-B3B4A4C3461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912-4473-4397-8212-2A11EF1F7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12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6E9-B2C7-481D-9631-B3B4A4C3461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912-4473-4397-8212-2A11EF1F7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40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006E9-B2C7-481D-9631-B3B4A4C34612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A912-4473-4397-8212-2A11EF1F7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8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18" Type="http://schemas.openxmlformats.org/officeDocument/2006/relationships/image" Target="../media/image57.jp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" Type="http://schemas.openxmlformats.org/officeDocument/2006/relationships/image" Target="../media/image41.jpe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19" Type="http://schemas.openxmlformats.org/officeDocument/2006/relationships/image" Target="../media/image58.jfif"/><Relationship Id="rId4" Type="http://schemas.openxmlformats.org/officeDocument/2006/relationships/image" Target="../media/image43.png"/><Relationship Id="rId9" Type="http://schemas.openxmlformats.org/officeDocument/2006/relationships/image" Target="../media/image48.jpeg"/><Relationship Id="rId1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56"/>
          <p:cNvGrpSpPr>
            <a:grpSpLocks/>
          </p:cNvGrpSpPr>
          <p:nvPr/>
        </p:nvGrpSpPr>
        <p:grpSpPr bwMode="auto">
          <a:xfrm rot="5400000">
            <a:off x="3050575" y="-2220319"/>
            <a:ext cx="6263325" cy="11405639"/>
            <a:chOff x="106855260" y="105282867"/>
            <a:chExt cx="6869358" cy="9942440"/>
          </a:xfrm>
        </p:grpSpPr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107141009" y="105282867"/>
              <a:ext cx="6170485" cy="50975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Design &amp; Technology Knowledge Organiser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Year 7 Design: Timbers &amp; Measuring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106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7749591" y="104953294"/>
              <a:ext cx="3337880" cy="5126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107" name="Picture 5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55260" y="112525476"/>
              <a:ext cx="2143924" cy="2699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23" name="Group 60"/>
            <p:cNvGrpSpPr>
              <a:grpSpLocks/>
            </p:cNvGrpSpPr>
            <p:nvPr/>
          </p:nvGrpSpPr>
          <p:grpSpPr bwMode="auto">
            <a:xfrm>
              <a:off x="106971170" y="110829074"/>
              <a:ext cx="1630975" cy="1696402"/>
              <a:chOff x="111092905" y="108994226"/>
              <a:chExt cx="1914310" cy="2262750"/>
            </a:xfrm>
          </p:grpSpPr>
          <p:pic>
            <p:nvPicPr>
              <p:cNvPr id="2109" name="Picture 6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188"/>
              <a:stretch>
                <a:fillRect/>
              </a:stretch>
            </p:blipFill>
            <p:spPr bwMode="auto">
              <a:xfrm>
                <a:off x="111092905" y="109315876"/>
                <a:ext cx="1914310" cy="1941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2110" name="Picture 6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08607" y="108994226"/>
                <a:ext cx="1381904" cy="321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11" name="Picture 63" descr="What Are The Stages Of Vacuum Forming?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52618" y="112412883"/>
              <a:ext cx="4572000" cy="281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64"/>
            <p:cNvSpPr txBox="1">
              <a:spLocks noChangeArrowheads="1"/>
            </p:cNvSpPr>
            <p:nvPr/>
          </p:nvSpPr>
          <p:spPr bwMode="auto">
            <a:xfrm>
              <a:off x="110307549" y="108491628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Text Box 65"/>
            <p:cNvSpPr txBox="1">
              <a:spLocks noChangeArrowheads="1"/>
            </p:cNvSpPr>
            <p:nvPr/>
          </p:nvSpPr>
          <p:spPr bwMode="auto">
            <a:xfrm>
              <a:off x="112123471" y="105606762"/>
              <a:ext cx="1435108" cy="3051083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Woods—Key Words: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Manufactured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Deciduous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Coniferous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Felling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Seasoning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Converting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Grain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Knots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Heartwood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6" name="Group 66"/>
            <p:cNvGrpSpPr>
              <a:grpSpLocks/>
            </p:cNvGrpSpPr>
            <p:nvPr/>
          </p:nvGrpSpPr>
          <p:grpSpPr bwMode="auto">
            <a:xfrm>
              <a:off x="106908176" y="109185505"/>
              <a:ext cx="2369063" cy="1129755"/>
              <a:chOff x="108762734" y="109264360"/>
              <a:chExt cx="2369063" cy="1129755"/>
            </a:xfrm>
          </p:grpSpPr>
          <p:pic>
            <p:nvPicPr>
              <p:cNvPr id="2115" name="Picture 67" descr="Tech-Style Stainless Steel Rule 30cm - Broad Canvas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110"/>
              <a:stretch>
                <a:fillRect/>
              </a:stretch>
            </p:blipFill>
            <p:spPr bwMode="auto">
              <a:xfrm>
                <a:off x="109341634" y="109406028"/>
                <a:ext cx="1374453" cy="988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 Box 68"/>
              <p:cNvSpPr txBox="1">
                <a:spLocks noChangeArrowheads="1"/>
              </p:cNvSpPr>
              <p:nvPr/>
            </p:nvSpPr>
            <p:spPr bwMode="auto">
              <a:xfrm>
                <a:off x="108762734" y="109264360"/>
                <a:ext cx="2369063" cy="1081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We always measure in millimetres!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1cm = 10mm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117" name="Picture 69" descr="6 Inch Brass and Rosewood Try Square Wood Woodworking Tri TRYSQUARE for  sale online | eBay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13" b="32271"/>
            <a:stretch>
              <a:fillRect/>
            </a:stretch>
          </p:blipFill>
          <p:spPr bwMode="auto">
            <a:xfrm>
              <a:off x="108958662" y="110782739"/>
              <a:ext cx="1616827" cy="83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8" name="Picture 70" descr="Kennedy 9&quot;x6&quot; BEECHWOOD BENCH HOOK | Cromwell Tool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6" b="17999"/>
            <a:stretch>
              <a:fillRect/>
            </a:stretch>
          </p:blipFill>
          <p:spPr bwMode="auto">
            <a:xfrm>
              <a:off x="108964151" y="111795723"/>
              <a:ext cx="1491008" cy="993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9" name="Picture 71" descr="Precision Mitre Saw 550mm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74" b="22063"/>
            <a:stretch>
              <a:fillRect/>
            </a:stretch>
          </p:blipFill>
          <p:spPr bwMode="auto">
            <a:xfrm>
              <a:off x="110962257" y="110530283"/>
              <a:ext cx="1521822" cy="93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0" name="Picture 72" descr="Kennedy 10&quot;x15PTS PROFESSIONAL TENON SAW 9540B | Cromwell Tool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25" b="29391"/>
            <a:stretch>
              <a:fillRect/>
            </a:stretch>
          </p:blipFill>
          <p:spPr bwMode="auto">
            <a:xfrm>
              <a:off x="111826777" y="111405013"/>
              <a:ext cx="1484718" cy="66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1" name="Picture 7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38602" y="109234472"/>
              <a:ext cx="3245477" cy="1409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7" name="Text Box 74"/>
            <p:cNvSpPr txBox="1">
              <a:spLocks noChangeArrowheads="1"/>
            </p:cNvSpPr>
            <p:nvPr/>
          </p:nvSpPr>
          <p:spPr bwMode="auto">
            <a:xfrm>
              <a:off x="110127245" y="110267331"/>
              <a:ext cx="1390918" cy="321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Adding Dimensions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123" name="Picture 75" descr="Nider NI 25 Manual Pillar Drill Press 3MT 25mm Capacity | Metalworki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5" r="25964"/>
            <a:stretch>
              <a:fillRect/>
            </a:stretch>
          </p:blipFill>
          <p:spPr bwMode="auto">
            <a:xfrm>
              <a:off x="112484079" y="108657845"/>
              <a:ext cx="1074500" cy="196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76"/>
            <p:cNvSpPr txBox="1">
              <a:spLocks noChangeArrowheads="1"/>
            </p:cNvSpPr>
            <p:nvPr/>
          </p:nvSpPr>
          <p:spPr bwMode="auto">
            <a:xfrm>
              <a:off x="107520617" y="110390385"/>
              <a:ext cx="772733" cy="39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Steel Rule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Text Box 77"/>
            <p:cNvSpPr txBox="1">
              <a:spLocks noChangeArrowheads="1"/>
            </p:cNvSpPr>
            <p:nvPr/>
          </p:nvSpPr>
          <p:spPr bwMode="auto">
            <a:xfrm>
              <a:off x="112734331" y="110663590"/>
              <a:ext cx="824248" cy="321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Pillar Drill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Text Box 78"/>
            <p:cNvSpPr txBox="1">
              <a:spLocks noChangeArrowheads="1"/>
            </p:cNvSpPr>
            <p:nvPr/>
          </p:nvSpPr>
          <p:spPr bwMode="auto">
            <a:xfrm>
              <a:off x="109375175" y="111461054"/>
              <a:ext cx="785611" cy="295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Tri Square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Text Box 79"/>
            <p:cNvSpPr txBox="1">
              <a:spLocks noChangeArrowheads="1"/>
            </p:cNvSpPr>
            <p:nvPr/>
          </p:nvSpPr>
          <p:spPr bwMode="auto">
            <a:xfrm>
              <a:off x="110419374" y="111838264"/>
              <a:ext cx="850006" cy="369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Bench Hook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Text Box 80"/>
            <p:cNvSpPr txBox="1">
              <a:spLocks noChangeArrowheads="1"/>
            </p:cNvSpPr>
            <p:nvPr/>
          </p:nvSpPr>
          <p:spPr bwMode="auto">
            <a:xfrm>
              <a:off x="111770646" y="111276225"/>
              <a:ext cx="798490" cy="283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Mitre Saw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Text Box 81"/>
            <p:cNvSpPr txBox="1">
              <a:spLocks noChangeArrowheads="1"/>
            </p:cNvSpPr>
            <p:nvPr/>
          </p:nvSpPr>
          <p:spPr bwMode="auto">
            <a:xfrm>
              <a:off x="111935841" y="112022837"/>
              <a:ext cx="798490" cy="270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Tenon Saw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4" name="Group 82"/>
            <p:cNvGrpSpPr>
              <a:grpSpLocks/>
            </p:cNvGrpSpPr>
            <p:nvPr/>
          </p:nvGrpSpPr>
          <p:grpSpPr bwMode="auto">
            <a:xfrm>
              <a:off x="108341851" y="113976150"/>
              <a:ext cx="586409" cy="743430"/>
              <a:chOff x="108808412" y="115728750"/>
              <a:chExt cx="742148" cy="876780"/>
            </a:xfrm>
          </p:grpSpPr>
          <p:pic>
            <p:nvPicPr>
              <p:cNvPr id="2131" name="Picture 8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8412" y="115874800"/>
                <a:ext cx="742148" cy="730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Text Box 84"/>
              <p:cNvSpPr txBox="1">
                <a:spLocks noChangeArrowheads="1"/>
              </p:cNvSpPr>
              <p:nvPr/>
            </p:nvSpPr>
            <p:spPr bwMode="auto">
              <a:xfrm>
                <a:off x="109152618" y="115728750"/>
                <a:ext cx="384882" cy="546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Mitre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Joint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" name="Text Box 85"/>
            <p:cNvSpPr txBox="1">
              <a:spLocks noChangeArrowheads="1"/>
            </p:cNvSpPr>
            <p:nvPr/>
          </p:nvSpPr>
          <p:spPr bwMode="auto">
            <a:xfrm>
              <a:off x="109152618" y="112789220"/>
              <a:ext cx="11684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Vacuum Forming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67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89560" y="228600"/>
            <a:ext cx="11597640" cy="6446520"/>
            <a:chOff x="891540" y="-201612"/>
            <a:chExt cx="10408920" cy="7261225"/>
          </a:xfrm>
        </p:grpSpPr>
        <p:pic>
          <p:nvPicPr>
            <p:cNvPr id="4" name="Picture 3" descr="C:\Users\akelly\AppData\Local\Microsoft\Windows\INetCache\Content.MSO\54B313D0.tmp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9025" y="-201612"/>
              <a:ext cx="1246505" cy="1605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Hegner - Auto Extraction Fretsaw Workstation | AES Ltd.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7560" y="1530033"/>
              <a:ext cx="1481455" cy="22580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790" y="5785168"/>
              <a:ext cx="1169670" cy="693420"/>
            </a:xfrm>
            <a:prstGeom prst="rect">
              <a:avLst/>
            </a:prstGeom>
          </p:spPr>
        </p:pic>
        <p:pic>
          <p:nvPicPr>
            <p:cNvPr id="7" name="Picture 6" descr="C:\Users\akelly\AppData\Local\Microsoft\Windows\INetCache\Content.MSO\40E122F4.tmp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515" y="-317"/>
              <a:ext cx="2048510" cy="9861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C:\Users\akelly\AppData\Local\Microsoft\Windows\INetCache\Content.MSO\C5FDC580.tmp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240" y="4578668"/>
              <a:ext cx="937260" cy="937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:\Users\akelly\AppData\Local\Microsoft\Windows\INetCache\Content.MSO\C20E2ACC.tmp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925" y="5741353"/>
              <a:ext cx="1165860" cy="871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C:\Users\akelly\AppData\Local\Microsoft\Windows\INetCache\Content.MSO\4E6662A6.tmp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610225" y="6020753"/>
              <a:ext cx="950595" cy="513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akelly\AppData\Local\Microsoft\Windows\INetCache\Content.MSO\6F1BA330.tmp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653213" y="5839460"/>
              <a:ext cx="1167130" cy="768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C:\Users\akelly\AppData\Local\Microsoft\Windows\INetCache\Content.MSO\81B80AEA.tmp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3340" y="5661343"/>
              <a:ext cx="1036320" cy="9410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C:\Users\akelly\AppData\Local\Microsoft\Windows\INetCache\Content.MSO\A987ACE0.tmp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620" y="4133533"/>
              <a:ext cx="617220" cy="123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Learn Electrical Symbols - Advanced in 3 minutes.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345" y="4375468"/>
              <a:ext cx="1181100" cy="8807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kelly\AppData\Local\Microsoft\Windows\INetCache\Content.MSO\ACF24C53.tmp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265" y="4580573"/>
              <a:ext cx="998220" cy="499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C:\Users\akelly\AppData\Local\Microsoft\Windows\INetCache\Content.MSO\4F5F7335.tmp"/>
            <p:cNvPicPr/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568"/>
            <a:stretch/>
          </p:blipFill>
          <p:spPr bwMode="auto">
            <a:xfrm>
              <a:off x="9716770" y="4320858"/>
              <a:ext cx="683895" cy="9372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ransistors - Practical EE"/>
            <p:cNvPicPr/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024"/>
            <a:stretch/>
          </p:blipFill>
          <p:spPr bwMode="auto">
            <a:xfrm>
              <a:off x="7783830" y="4415473"/>
              <a:ext cx="708660" cy="7207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input process output | 7th grade science, Gcse revision, Technology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" y="3852228"/>
              <a:ext cx="4540885" cy="32073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5838825" y="3923983"/>
              <a:ext cx="3817620" cy="487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2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COMPONENTS &amp; SYMBOLS</a:t>
              </a:r>
              <a:endParaRPr lang="en-GB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7545070" y="997268"/>
              <a:ext cx="2703196" cy="3937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Machines, tools and safety wear</a:t>
              </a:r>
              <a:endPara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7684770" y="347028"/>
              <a:ext cx="1076960" cy="301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Coping Saw</a:t>
              </a:r>
              <a:endParaRPr lang="en-GB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9577070" y="51118"/>
              <a:ext cx="588645" cy="5124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Pillar Drill</a:t>
              </a:r>
              <a:endParaRPr lang="en-GB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8420100" y="1481138"/>
              <a:ext cx="1246505" cy="2278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Belt sander </a:t>
              </a:r>
              <a:endParaRPr lang="en-GB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10560685" y="1460818"/>
              <a:ext cx="607695" cy="5194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Fret Saw</a:t>
              </a:r>
              <a:endParaRPr lang="en-GB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C:\Users\akelly\AppData\Local\Microsoft\Windows\INetCache\Content.MSO\FE7BF13D.tmp"/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285" y="802323"/>
              <a:ext cx="2089785" cy="1052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891540" y="-171133"/>
              <a:ext cx="6539230" cy="10053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20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Design </a:t>
              </a:r>
              <a:r>
                <a:rPr lang="en-GB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 Technology Knowledge organiser</a:t>
              </a:r>
              <a:endPara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Year 7 Technology: Electronics sensors and systems</a:t>
              </a:r>
              <a:endPara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6788150" y="5018088"/>
              <a:ext cx="612140" cy="2393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Resistor</a:t>
              </a: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7755890" y="5133658"/>
              <a:ext cx="71882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Transistor</a:t>
              </a: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8759825" y="5277168"/>
              <a:ext cx="612140" cy="2393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Buzzer</a:t>
              </a: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9841865" y="5273993"/>
              <a:ext cx="443865" cy="2393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LDR</a:t>
              </a: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10551160" y="5360353"/>
              <a:ext cx="612140" cy="2393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Battery</a:t>
              </a: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5531485" y="1869123"/>
              <a:ext cx="126746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Safety Glasses</a:t>
              </a:r>
              <a:endParaRPr lang="en-GB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7"/>
            <p:cNvSpPr txBox="1"/>
            <p:nvPr/>
          </p:nvSpPr>
          <p:spPr>
            <a:xfrm>
              <a:off x="1061085" y="601345"/>
              <a:ext cx="4267200" cy="332263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u="sng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KEY WORDS AND THEIR DEFINITIONS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0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Component:          </a:t>
              </a:r>
              <a:r>
                <a:rPr lang="en-GB" sz="12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 part that combines with other parts to make     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                                something bigger (your circuit)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Target market:     </a:t>
              </a:r>
              <a:r>
                <a:rPr lang="en-GB" sz="12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the group of people for which your product is 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                               Aimed at. Who is likely to buy or use it. 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Sensor:                   </a:t>
              </a:r>
              <a:r>
                <a:rPr lang="en-GB" sz="12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 device that detects and responds to a type 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                               Of input (light/heat/motion/pressure </a:t>
              </a:r>
              <a:r>
                <a:rPr lang="en-GB" sz="1200" dirty="0" err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etc</a:t>
              </a:r>
              <a:r>
                <a:rPr lang="en-GB" sz="12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)          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Transistor              </a:t>
              </a:r>
              <a:r>
                <a:rPr lang="en-GB" sz="12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 component that regulates the voltage flow 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                               through your circuit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                               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Resistor                  </a:t>
              </a:r>
              <a:r>
                <a:rPr lang="en-GB" sz="12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 component that limits the flow of electricity                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                                in your circuit</a:t>
              </a:r>
              <a:endParaRPr lang="en-GB" sz="1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36"/>
            <p:cNvSpPr txBox="1"/>
            <p:nvPr/>
          </p:nvSpPr>
          <p:spPr>
            <a:xfrm>
              <a:off x="6847840" y="1758633"/>
              <a:ext cx="1495425" cy="200088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en-GB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 Box 40"/>
            <p:cNvSpPr txBox="1"/>
            <p:nvPr/>
          </p:nvSpPr>
          <p:spPr>
            <a:xfrm>
              <a:off x="5552440" y="3421063"/>
              <a:ext cx="1398905" cy="3810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DT APRON</a:t>
              </a:r>
              <a:endParaRPr lang="en-GB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15" y="2191242"/>
            <a:ext cx="1139854" cy="1388169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r="23187"/>
          <a:stretch/>
        </p:blipFill>
        <p:spPr>
          <a:xfrm>
            <a:off x="8721023" y="2043321"/>
            <a:ext cx="1138787" cy="154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4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250" t="24518" r="22750" b="8963"/>
          <a:stretch/>
        </p:blipFill>
        <p:spPr>
          <a:xfrm>
            <a:off x="0" y="391886"/>
            <a:ext cx="12039600" cy="6466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257" y="109538"/>
            <a:ext cx="68253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and Technology Knowledge organiser</a:t>
            </a:r>
            <a:endParaRPr lang="en-GB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 7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Food: Hazards &amp; hygiene, Eatwell guide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0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205</Words>
  <Application>Microsoft Office PowerPoint</Application>
  <PresentationFormat>Widescreen</PresentationFormat>
  <Paragraphs>60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Pearson</dc:creator>
  <cp:lastModifiedBy>Rhiannon Pearson</cp:lastModifiedBy>
  <cp:revision>4</cp:revision>
  <dcterms:created xsi:type="dcterms:W3CDTF">2024-01-24T19:47:51Z</dcterms:created>
  <dcterms:modified xsi:type="dcterms:W3CDTF">2024-01-24T20:11:49Z</dcterms:modified>
</cp:coreProperties>
</file>